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04" r:id="rId2"/>
    <p:sldId id="405" r:id="rId3"/>
  </p:sldIdLst>
  <p:sldSz cx="9144000" cy="6858000" type="screen4x3"/>
  <p:notesSz cx="6858000" cy="9144000"/>
  <p:custDataLst>
    <p:tags r:id="rId5"/>
  </p:custData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36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36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36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36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4627" autoAdjust="0"/>
  </p:normalViewPr>
  <p:slideViewPr>
    <p:cSldViewPr showGuides="1">
      <p:cViewPr varScale="1">
        <p:scale>
          <a:sx n="78" d="100"/>
          <a:sy n="78" d="100"/>
        </p:scale>
        <p:origin x="15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3134" y="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平成角ゴシック" pitchFamily="49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平成角ゴシック" pitchFamily="49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平成角ゴシック" pitchFamily="49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a typeface="平成角ゴシック" pitchFamily="49" charset="-128"/>
              </a:defRPr>
            </a:lvl1pPr>
          </a:lstStyle>
          <a:p>
            <a:pPr>
              <a:defRPr/>
            </a:pPr>
            <a:fld id="{4BC78559-4750-48A4-835E-1C4E1F78921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9pPr>
          </a:lstStyle>
          <a:p>
            <a:pPr>
              <a:spcBef>
                <a:spcPct val="0"/>
              </a:spcBef>
            </a:pPr>
            <a:fld id="{1FBF4D49-81A7-498B-8CC8-9F5BFFD68E70}" type="slidenum">
              <a:rPr lang="en-US" altLang="ja-JP">
                <a:ea typeface="平成角ゴシック" pitchFamily="49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ea typeface="平成角ゴシック" pitchFamily="49" charset="-128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50" charset="-128"/>
              </a:defRPr>
            </a:lvl9pPr>
          </a:lstStyle>
          <a:p>
            <a:pPr>
              <a:spcBef>
                <a:spcPct val="0"/>
              </a:spcBef>
            </a:pPr>
            <a:fld id="{314A5B07-013D-4FF4-B12E-9EDE87FD0B66}" type="slidenum">
              <a:rPr lang="en-US" altLang="ja-JP">
                <a:ea typeface="平成角ゴシック" pitchFamily="49" charset="-128"/>
              </a:rPr>
              <a:pPr>
                <a:spcBef>
                  <a:spcPct val="0"/>
                </a:spcBef>
              </a:pPr>
              <a:t>2</a:t>
            </a:fld>
            <a:endParaRPr lang="en-US" altLang="ja-JP">
              <a:ea typeface="平成角ゴシック" pitchFamily="49" charset="-128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201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410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56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82949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4983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96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668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3918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732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097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4420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Osaka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17"/>
          <p:cNvGrpSpPr>
            <a:grpSpLocks/>
          </p:cNvGrpSpPr>
          <p:nvPr/>
        </p:nvGrpSpPr>
        <p:grpSpPr bwMode="auto">
          <a:xfrm>
            <a:off x="3970338" y="2659063"/>
            <a:ext cx="1211262" cy="1571625"/>
            <a:chOff x="2501" y="1675"/>
            <a:chExt cx="763" cy="990"/>
          </a:xfrm>
        </p:grpSpPr>
        <p:sp>
          <p:nvSpPr>
            <p:cNvPr id="10260" name="Oval 2"/>
            <p:cNvSpPr>
              <a:spLocks noChangeArrowheads="1"/>
            </p:cNvSpPr>
            <p:nvPr/>
          </p:nvSpPr>
          <p:spPr bwMode="auto">
            <a:xfrm>
              <a:off x="2781" y="2605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00"/>
              </a:extrusionClr>
              <a:contourClr>
                <a:srgbClr val="FF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61" name="Freeform 3"/>
            <p:cNvSpPr>
              <a:spLocks/>
            </p:cNvSpPr>
            <p:nvPr/>
          </p:nvSpPr>
          <p:spPr bwMode="auto">
            <a:xfrm>
              <a:off x="3024" y="1675"/>
              <a:ext cx="240" cy="652"/>
            </a:xfrm>
            <a:custGeom>
              <a:avLst/>
              <a:gdLst>
                <a:gd name="T0" fmla="*/ 0 w 240"/>
                <a:gd name="T1" fmla="*/ 0 h 652"/>
                <a:gd name="T2" fmla="*/ 240 w 240"/>
                <a:gd name="T3" fmla="*/ 116 h 652"/>
                <a:gd name="T4" fmla="*/ 240 w 240"/>
                <a:gd name="T5" fmla="*/ 652 h 652"/>
                <a:gd name="T6" fmla="*/ 0 w 240"/>
                <a:gd name="T7" fmla="*/ 536 h 652"/>
                <a:gd name="T8" fmla="*/ 0 w 240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" h="652">
                  <a:moveTo>
                    <a:pt x="0" y="0"/>
                  </a:moveTo>
                  <a:lnTo>
                    <a:pt x="240" y="116"/>
                  </a:lnTo>
                  <a:lnTo>
                    <a:pt x="240" y="652"/>
                  </a:lnTo>
                  <a:lnTo>
                    <a:pt x="0" y="5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262" name="Group 4"/>
            <p:cNvGrpSpPr>
              <a:grpSpLocks/>
            </p:cNvGrpSpPr>
            <p:nvPr/>
          </p:nvGrpSpPr>
          <p:grpSpPr bwMode="auto">
            <a:xfrm>
              <a:off x="2832" y="1675"/>
              <a:ext cx="240" cy="652"/>
              <a:chOff x="2496" y="2428"/>
              <a:chExt cx="240" cy="652"/>
            </a:xfrm>
          </p:grpSpPr>
          <p:sp>
            <p:nvSpPr>
              <p:cNvPr id="10277" name="Freeform 5"/>
              <p:cNvSpPr>
                <a:spLocks/>
              </p:cNvSpPr>
              <p:nvPr/>
            </p:nvSpPr>
            <p:spPr bwMode="auto">
              <a:xfrm>
                <a:off x="2496" y="2428"/>
                <a:ext cx="240" cy="652"/>
              </a:xfrm>
              <a:custGeom>
                <a:avLst/>
                <a:gdLst>
                  <a:gd name="T0" fmla="*/ 0 w 240"/>
                  <a:gd name="T1" fmla="*/ 0 h 652"/>
                  <a:gd name="T2" fmla="*/ 240 w 240"/>
                  <a:gd name="T3" fmla="*/ 116 h 652"/>
                  <a:gd name="T4" fmla="*/ 240 w 240"/>
                  <a:gd name="T5" fmla="*/ 652 h 652"/>
                  <a:gd name="T6" fmla="*/ 0 w 240"/>
                  <a:gd name="T7" fmla="*/ 536 h 652"/>
                  <a:gd name="T8" fmla="*/ 0 w 240"/>
                  <a:gd name="T9" fmla="*/ 0 h 6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0" h="652">
                    <a:moveTo>
                      <a:pt x="0" y="0"/>
                    </a:moveTo>
                    <a:lnTo>
                      <a:pt x="240" y="116"/>
                    </a:lnTo>
                    <a:lnTo>
                      <a:pt x="240" y="652"/>
                    </a:lnTo>
                    <a:lnTo>
                      <a:pt x="0" y="53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8" name="Line 6"/>
              <p:cNvSpPr>
                <a:spLocks noChangeShapeType="1"/>
              </p:cNvSpPr>
              <p:nvPr/>
            </p:nvSpPr>
            <p:spPr bwMode="auto">
              <a:xfrm>
                <a:off x="2544" y="2448"/>
                <a:ext cx="0" cy="52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9" name="Line 7"/>
              <p:cNvSpPr>
                <a:spLocks noChangeShapeType="1"/>
              </p:cNvSpPr>
              <p:nvPr/>
            </p:nvSpPr>
            <p:spPr bwMode="auto">
              <a:xfrm>
                <a:off x="2592" y="2476"/>
                <a:ext cx="0" cy="52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0" name="Line 8"/>
              <p:cNvSpPr>
                <a:spLocks noChangeShapeType="1"/>
              </p:cNvSpPr>
              <p:nvPr/>
            </p:nvSpPr>
            <p:spPr bwMode="auto">
              <a:xfrm>
                <a:off x="2640" y="2496"/>
                <a:ext cx="0" cy="52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81" name="Line 9"/>
              <p:cNvSpPr>
                <a:spLocks noChangeShapeType="1"/>
              </p:cNvSpPr>
              <p:nvPr/>
            </p:nvSpPr>
            <p:spPr bwMode="auto">
              <a:xfrm>
                <a:off x="2688" y="2524"/>
                <a:ext cx="0" cy="52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63" name="Oval 10"/>
            <p:cNvSpPr>
              <a:spLocks noChangeArrowheads="1"/>
            </p:cNvSpPr>
            <p:nvPr/>
          </p:nvSpPr>
          <p:spPr bwMode="auto">
            <a:xfrm>
              <a:off x="2612" y="2539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00"/>
              </a:extrusionClr>
              <a:contourClr>
                <a:srgbClr val="FF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64" name="Oval 11"/>
            <p:cNvSpPr>
              <a:spLocks noChangeArrowheads="1"/>
            </p:cNvSpPr>
            <p:nvPr/>
          </p:nvSpPr>
          <p:spPr bwMode="auto">
            <a:xfrm>
              <a:off x="2692" y="2587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00"/>
              </a:extrusionClr>
              <a:contourClr>
                <a:srgbClr val="FF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65" name="Oval 12"/>
            <p:cNvSpPr>
              <a:spLocks noChangeArrowheads="1"/>
            </p:cNvSpPr>
            <p:nvPr/>
          </p:nvSpPr>
          <p:spPr bwMode="auto">
            <a:xfrm>
              <a:off x="2942" y="2617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00"/>
              </a:extrusionClr>
              <a:contourClr>
                <a:srgbClr val="FF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66" name="Oval 13"/>
            <p:cNvSpPr>
              <a:spLocks noChangeArrowheads="1"/>
            </p:cNvSpPr>
            <p:nvPr/>
          </p:nvSpPr>
          <p:spPr bwMode="auto">
            <a:xfrm>
              <a:off x="3090" y="2555"/>
              <a:ext cx="48" cy="48"/>
            </a:xfrm>
            <a:prstGeom prst="ellipse">
              <a:avLst/>
            </a:prstGeom>
            <a:solidFill>
              <a:srgbClr val="FFCC00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00"/>
              </a:extrusionClr>
              <a:contourClr>
                <a:srgbClr val="FF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67" name="Oval 14"/>
            <p:cNvSpPr>
              <a:spLocks noChangeArrowheads="1"/>
            </p:cNvSpPr>
            <p:nvPr/>
          </p:nvSpPr>
          <p:spPr bwMode="auto">
            <a:xfrm>
              <a:off x="2544" y="2395"/>
              <a:ext cx="672" cy="96"/>
            </a:xfrm>
            <a:prstGeom prst="ellipse">
              <a:avLst/>
            </a:prstGeom>
            <a:solidFill>
              <a:srgbClr val="808080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808080"/>
              </a:extrusionClr>
              <a:contourClr>
                <a:srgbClr val="8080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68" name="Freeform 15"/>
            <p:cNvSpPr>
              <a:spLocks/>
            </p:cNvSpPr>
            <p:nvPr/>
          </p:nvSpPr>
          <p:spPr bwMode="auto">
            <a:xfrm>
              <a:off x="2688" y="1675"/>
              <a:ext cx="240" cy="652"/>
            </a:xfrm>
            <a:custGeom>
              <a:avLst/>
              <a:gdLst>
                <a:gd name="T0" fmla="*/ 0 w 240"/>
                <a:gd name="T1" fmla="*/ 0 h 652"/>
                <a:gd name="T2" fmla="*/ 240 w 240"/>
                <a:gd name="T3" fmla="*/ 116 h 652"/>
                <a:gd name="T4" fmla="*/ 240 w 240"/>
                <a:gd name="T5" fmla="*/ 652 h 652"/>
                <a:gd name="T6" fmla="*/ 0 w 240"/>
                <a:gd name="T7" fmla="*/ 536 h 652"/>
                <a:gd name="T8" fmla="*/ 0 w 240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" h="652">
                  <a:moveTo>
                    <a:pt x="0" y="0"/>
                  </a:moveTo>
                  <a:lnTo>
                    <a:pt x="240" y="116"/>
                  </a:lnTo>
                  <a:lnTo>
                    <a:pt x="240" y="652"/>
                  </a:lnTo>
                  <a:lnTo>
                    <a:pt x="0" y="5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69" name="Line 16"/>
            <p:cNvSpPr>
              <a:spLocks noChangeShapeType="1"/>
            </p:cNvSpPr>
            <p:nvPr/>
          </p:nvSpPr>
          <p:spPr bwMode="auto">
            <a:xfrm flipH="1" flipV="1">
              <a:off x="2501" y="1851"/>
              <a:ext cx="110" cy="408"/>
            </a:xfrm>
            <a:prstGeom prst="line">
              <a:avLst/>
            </a:prstGeom>
            <a:noFill/>
            <a:ln w="254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0" name="Line 17"/>
            <p:cNvSpPr>
              <a:spLocks noChangeShapeType="1"/>
            </p:cNvSpPr>
            <p:nvPr/>
          </p:nvSpPr>
          <p:spPr bwMode="auto">
            <a:xfrm flipV="1">
              <a:off x="2712" y="1859"/>
              <a:ext cx="85" cy="392"/>
            </a:xfrm>
            <a:prstGeom prst="line">
              <a:avLst/>
            </a:prstGeom>
            <a:noFill/>
            <a:ln w="254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1" name="Freeform 18"/>
            <p:cNvSpPr>
              <a:spLocks/>
            </p:cNvSpPr>
            <p:nvPr/>
          </p:nvSpPr>
          <p:spPr bwMode="auto">
            <a:xfrm>
              <a:off x="2504" y="1675"/>
              <a:ext cx="293" cy="387"/>
            </a:xfrm>
            <a:custGeom>
              <a:avLst/>
              <a:gdLst>
                <a:gd name="T0" fmla="*/ 0 w 293"/>
                <a:gd name="T1" fmla="*/ 184 h 387"/>
                <a:gd name="T2" fmla="*/ 8 w 293"/>
                <a:gd name="T3" fmla="*/ 0 h 387"/>
                <a:gd name="T4" fmla="*/ 72 w 293"/>
                <a:gd name="T5" fmla="*/ 384 h 387"/>
                <a:gd name="T6" fmla="*/ 75 w 293"/>
                <a:gd name="T7" fmla="*/ 0 h 387"/>
                <a:gd name="T8" fmla="*/ 123 w 293"/>
                <a:gd name="T9" fmla="*/ 387 h 387"/>
                <a:gd name="T10" fmla="*/ 128 w 293"/>
                <a:gd name="T11" fmla="*/ 3 h 387"/>
                <a:gd name="T12" fmla="*/ 173 w 293"/>
                <a:gd name="T13" fmla="*/ 387 h 387"/>
                <a:gd name="T14" fmla="*/ 192 w 293"/>
                <a:gd name="T15" fmla="*/ 5 h 387"/>
                <a:gd name="T16" fmla="*/ 221 w 293"/>
                <a:gd name="T17" fmla="*/ 381 h 387"/>
                <a:gd name="T18" fmla="*/ 264 w 293"/>
                <a:gd name="T19" fmla="*/ 0 h 387"/>
                <a:gd name="T20" fmla="*/ 293 w 293"/>
                <a:gd name="T21" fmla="*/ 187 h 3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3" h="387">
                  <a:moveTo>
                    <a:pt x="0" y="184"/>
                  </a:moveTo>
                  <a:lnTo>
                    <a:pt x="8" y="0"/>
                  </a:lnTo>
                  <a:lnTo>
                    <a:pt x="72" y="384"/>
                  </a:lnTo>
                  <a:lnTo>
                    <a:pt x="75" y="0"/>
                  </a:lnTo>
                  <a:lnTo>
                    <a:pt x="123" y="387"/>
                  </a:lnTo>
                  <a:lnTo>
                    <a:pt x="128" y="3"/>
                  </a:lnTo>
                  <a:lnTo>
                    <a:pt x="173" y="387"/>
                  </a:lnTo>
                  <a:lnTo>
                    <a:pt x="192" y="5"/>
                  </a:lnTo>
                  <a:lnTo>
                    <a:pt x="221" y="381"/>
                  </a:lnTo>
                  <a:lnTo>
                    <a:pt x="264" y="0"/>
                  </a:lnTo>
                  <a:lnTo>
                    <a:pt x="293" y="187"/>
                  </a:lnTo>
                </a:path>
              </a:pathLst>
            </a:custGeom>
            <a:noFill/>
            <a:ln w="254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2" name="Line 19"/>
            <p:cNvSpPr>
              <a:spLocks noChangeShapeType="1"/>
            </p:cNvSpPr>
            <p:nvPr/>
          </p:nvSpPr>
          <p:spPr bwMode="auto">
            <a:xfrm>
              <a:off x="2611" y="2251"/>
              <a:ext cx="0" cy="192"/>
            </a:xfrm>
            <a:prstGeom prst="line">
              <a:avLst/>
            </a:prstGeom>
            <a:noFill/>
            <a:ln w="254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3" name="Line 20"/>
            <p:cNvSpPr>
              <a:spLocks noChangeShapeType="1"/>
            </p:cNvSpPr>
            <p:nvPr/>
          </p:nvSpPr>
          <p:spPr bwMode="auto">
            <a:xfrm>
              <a:off x="2710" y="2251"/>
              <a:ext cx="0" cy="192"/>
            </a:xfrm>
            <a:prstGeom prst="line">
              <a:avLst/>
            </a:prstGeom>
            <a:noFill/>
            <a:ln w="25400">
              <a:solidFill>
                <a:srgbClr val="6666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4" name="Line 21"/>
            <p:cNvSpPr>
              <a:spLocks noChangeShapeType="1"/>
            </p:cNvSpPr>
            <p:nvPr/>
          </p:nvSpPr>
          <p:spPr bwMode="auto">
            <a:xfrm>
              <a:off x="2803" y="2203"/>
              <a:ext cx="0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5" name="Line 22"/>
            <p:cNvSpPr>
              <a:spLocks noChangeShapeType="1"/>
            </p:cNvSpPr>
            <p:nvPr/>
          </p:nvSpPr>
          <p:spPr bwMode="auto">
            <a:xfrm>
              <a:off x="2976" y="2251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6" name="Line 23"/>
            <p:cNvSpPr>
              <a:spLocks noChangeShapeType="1"/>
            </p:cNvSpPr>
            <p:nvPr/>
          </p:nvSpPr>
          <p:spPr bwMode="auto">
            <a:xfrm>
              <a:off x="3120" y="2251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243" name="Text Box 38"/>
          <p:cNvSpPr txBox="1">
            <a:spLocks noChangeArrowheads="1"/>
          </p:cNvSpPr>
          <p:nvPr/>
        </p:nvSpPr>
        <p:spPr bwMode="auto">
          <a:xfrm>
            <a:off x="381000" y="152400"/>
            <a:ext cx="3048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b="1" dirty="0">
                <a:ea typeface="ＭＳ ゴシック" panose="020B0609070205080204" pitchFamily="49" charset="-128"/>
              </a:rPr>
              <a:t>真空管とは？</a:t>
            </a:r>
          </a:p>
        </p:txBody>
      </p:sp>
      <p:sp>
        <p:nvSpPr>
          <p:cNvPr id="190503" name="Text Box 39"/>
          <p:cNvSpPr txBox="1">
            <a:spLocks noChangeArrowheads="1"/>
          </p:cNvSpPr>
          <p:nvPr/>
        </p:nvSpPr>
        <p:spPr bwMode="auto">
          <a:xfrm>
            <a:off x="228600" y="4724400"/>
            <a:ext cx="868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b="1" dirty="0"/>
              <a:t>ヒータで電極（カソード）を熱して電子を発生</a:t>
            </a:r>
          </a:p>
        </p:txBody>
      </p:sp>
      <p:sp>
        <p:nvSpPr>
          <p:cNvPr id="190504" name="Text Box 40"/>
          <p:cNvSpPr txBox="1">
            <a:spLocks noChangeArrowheads="1"/>
          </p:cNvSpPr>
          <p:nvPr/>
        </p:nvSpPr>
        <p:spPr bwMode="auto">
          <a:xfrm>
            <a:off x="228600" y="5607050"/>
            <a:ext cx="8458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b="1" dirty="0"/>
              <a:t>グリッドに与えた電位で電子の流れを制御</a:t>
            </a:r>
          </a:p>
        </p:txBody>
      </p:sp>
      <p:grpSp>
        <p:nvGrpSpPr>
          <p:cNvPr id="190605" name="Group 141"/>
          <p:cNvGrpSpPr>
            <a:grpSpLocks/>
          </p:cNvGrpSpPr>
          <p:nvPr/>
        </p:nvGrpSpPr>
        <p:grpSpPr bwMode="auto">
          <a:xfrm>
            <a:off x="1682750" y="1524000"/>
            <a:ext cx="2279650" cy="1439863"/>
            <a:chOff x="1060" y="581"/>
            <a:chExt cx="1436" cy="907"/>
          </a:xfrm>
        </p:grpSpPr>
        <p:sp>
          <p:nvSpPr>
            <p:cNvPr id="10258" name="Line 142"/>
            <p:cNvSpPr>
              <a:spLocks noChangeShapeType="1"/>
            </p:cNvSpPr>
            <p:nvPr/>
          </p:nvSpPr>
          <p:spPr bwMode="auto">
            <a:xfrm flipH="1" flipV="1">
              <a:off x="1632" y="864"/>
              <a:ext cx="864" cy="62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59" name="Text Box 143"/>
            <p:cNvSpPr txBox="1">
              <a:spLocks noChangeArrowheads="1"/>
            </p:cNvSpPr>
            <p:nvPr/>
          </p:nvSpPr>
          <p:spPr bwMode="auto">
            <a:xfrm>
              <a:off x="1060" y="581"/>
              <a:ext cx="7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66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ja-JP" altLang="en-US" sz="2400" b="1" dirty="0"/>
                <a:t>ヒーター</a:t>
              </a:r>
            </a:p>
          </p:txBody>
        </p:sp>
      </p:grpSp>
      <p:grpSp>
        <p:nvGrpSpPr>
          <p:cNvPr id="190608" name="Group 144"/>
          <p:cNvGrpSpPr>
            <a:grpSpLocks/>
          </p:cNvGrpSpPr>
          <p:nvPr/>
        </p:nvGrpSpPr>
        <p:grpSpPr bwMode="auto">
          <a:xfrm>
            <a:off x="3154363" y="1143000"/>
            <a:ext cx="1341437" cy="1820863"/>
            <a:chOff x="1987" y="341"/>
            <a:chExt cx="845" cy="1147"/>
          </a:xfrm>
        </p:grpSpPr>
        <p:sp>
          <p:nvSpPr>
            <p:cNvPr id="10256" name="Text Box 145"/>
            <p:cNvSpPr txBox="1">
              <a:spLocks noChangeArrowheads="1"/>
            </p:cNvSpPr>
            <p:nvPr/>
          </p:nvSpPr>
          <p:spPr bwMode="auto">
            <a:xfrm>
              <a:off x="1987" y="341"/>
              <a:ext cx="75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66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ja-JP" altLang="en-US" sz="2400" b="1" dirty="0"/>
                <a:t>カソード</a:t>
              </a:r>
            </a:p>
          </p:txBody>
        </p:sp>
        <p:sp>
          <p:nvSpPr>
            <p:cNvPr id="10257" name="Line 146"/>
            <p:cNvSpPr>
              <a:spLocks noChangeShapeType="1"/>
            </p:cNvSpPr>
            <p:nvPr/>
          </p:nvSpPr>
          <p:spPr bwMode="auto">
            <a:xfrm flipH="1" flipV="1">
              <a:off x="2256" y="624"/>
              <a:ext cx="576" cy="86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611" name="Group 147"/>
          <p:cNvGrpSpPr>
            <a:grpSpLocks/>
          </p:cNvGrpSpPr>
          <p:nvPr/>
        </p:nvGrpSpPr>
        <p:grpSpPr bwMode="auto">
          <a:xfrm>
            <a:off x="4800600" y="1371600"/>
            <a:ext cx="1196975" cy="1439863"/>
            <a:chOff x="3024" y="485"/>
            <a:chExt cx="754" cy="907"/>
          </a:xfrm>
        </p:grpSpPr>
        <p:sp>
          <p:nvSpPr>
            <p:cNvPr id="10254" name="Text Box 148"/>
            <p:cNvSpPr txBox="1">
              <a:spLocks noChangeArrowheads="1"/>
            </p:cNvSpPr>
            <p:nvPr/>
          </p:nvSpPr>
          <p:spPr bwMode="auto">
            <a:xfrm>
              <a:off x="3057" y="485"/>
              <a:ext cx="72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66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ja-JP" altLang="en-US" sz="2400" b="1" dirty="0"/>
                <a:t>グリッド</a:t>
              </a:r>
            </a:p>
          </p:txBody>
        </p:sp>
        <p:sp>
          <p:nvSpPr>
            <p:cNvPr id="10255" name="Line 149"/>
            <p:cNvSpPr>
              <a:spLocks noChangeShapeType="1"/>
            </p:cNvSpPr>
            <p:nvPr/>
          </p:nvSpPr>
          <p:spPr bwMode="auto">
            <a:xfrm flipV="1">
              <a:off x="3024" y="720"/>
              <a:ext cx="336" cy="67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614" name="Group 150"/>
          <p:cNvGrpSpPr>
            <a:grpSpLocks/>
          </p:cNvGrpSpPr>
          <p:nvPr/>
        </p:nvGrpSpPr>
        <p:grpSpPr bwMode="auto">
          <a:xfrm>
            <a:off x="5105400" y="1828800"/>
            <a:ext cx="1916113" cy="1211263"/>
            <a:chOff x="3216" y="773"/>
            <a:chExt cx="1207" cy="763"/>
          </a:xfrm>
        </p:grpSpPr>
        <p:sp>
          <p:nvSpPr>
            <p:cNvPr id="10252" name="Text Box 151"/>
            <p:cNvSpPr txBox="1">
              <a:spLocks noChangeArrowheads="1"/>
            </p:cNvSpPr>
            <p:nvPr/>
          </p:nvSpPr>
          <p:spPr bwMode="auto">
            <a:xfrm>
              <a:off x="3663" y="773"/>
              <a:ext cx="7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6666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ja-JP" altLang="en-US" sz="2400" b="1" dirty="0"/>
                <a:t>プレート</a:t>
              </a:r>
            </a:p>
          </p:txBody>
        </p:sp>
        <p:sp>
          <p:nvSpPr>
            <p:cNvPr id="10253" name="Line 152"/>
            <p:cNvSpPr>
              <a:spLocks noChangeShapeType="1"/>
            </p:cNvSpPr>
            <p:nvPr/>
          </p:nvSpPr>
          <p:spPr bwMode="auto">
            <a:xfrm flipV="1">
              <a:off x="3216" y="1008"/>
              <a:ext cx="672" cy="52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0617" name="Freeform 153"/>
          <p:cNvSpPr>
            <a:spLocks/>
          </p:cNvSpPr>
          <p:nvPr/>
        </p:nvSpPr>
        <p:spPr bwMode="auto">
          <a:xfrm>
            <a:off x="3505200" y="2125663"/>
            <a:ext cx="2057400" cy="1905000"/>
          </a:xfrm>
          <a:custGeom>
            <a:avLst/>
            <a:gdLst>
              <a:gd name="T0" fmla="*/ 2147483646 w 759"/>
              <a:gd name="T1" fmla="*/ 2147483646 h 1352"/>
              <a:gd name="T2" fmla="*/ 2147483646 w 759"/>
              <a:gd name="T3" fmla="*/ 2147483646 h 1352"/>
              <a:gd name="T4" fmla="*/ 2147483646 w 759"/>
              <a:gd name="T5" fmla="*/ 2147483646 h 1352"/>
              <a:gd name="T6" fmla="*/ 2147483646 w 759"/>
              <a:gd name="T7" fmla="*/ 2147483646 h 1352"/>
              <a:gd name="T8" fmla="*/ 2147483646 w 759"/>
              <a:gd name="T9" fmla="*/ 2147483646 h 1352"/>
              <a:gd name="T10" fmla="*/ 2147483646 w 759"/>
              <a:gd name="T11" fmla="*/ 2147483646 h 1352"/>
              <a:gd name="T12" fmla="*/ 2147483646 w 759"/>
              <a:gd name="T13" fmla="*/ 2147483646 h 1352"/>
              <a:gd name="T14" fmla="*/ 2147483646 w 759"/>
              <a:gd name="T15" fmla="*/ 2147483646 h 1352"/>
              <a:gd name="T16" fmla="*/ 2147483646 w 759"/>
              <a:gd name="T17" fmla="*/ 2147483646 h 1352"/>
              <a:gd name="T18" fmla="*/ 2147483646 w 759"/>
              <a:gd name="T19" fmla="*/ 2147483646 h 1352"/>
              <a:gd name="T20" fmla="*/ 2147483646 w 759"/>
              <a:gd name="T21" fmla="*/ 2147483646 h 1352"/>
              <a:gd name="T22" fmla="*/ 2147483646 w 759"/>
              <a:gd name="T23" fmla="*/ 2147483646 h 1352"/>
              <a:gd name="T24" fmla="*/ 2147483646 w 759"/>
              <a:gd name="T25" fmla="*/ 2147483646 h 13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59" h="1352">
                <a:moveTo>
                  <a:pt x="204" y="1249"/>
                </a:moveTo>
                <a:cubicBezTo>
                  <a:pt x="142" y="1145"/>
                  <a:pt x="34" y="784"/>
                  <a:pt x="12" y="623"/>
                </a:cubicBezTo>
                <a:cubicBezTo>
                  <a:pt x="0" y="333"/>
                  <a:pt x="32" y="367"/>
                  <a:pt x="68" y="277"/>
                </a:cubicBezTo>
                <a:cubicBezTo>
                  <a:pt x="98" y="187"/>
                  <a:pt x="156" y="121"/>
                  <a:pt x="196" y="85"/>
                </a:cubicBezTo>
                <a:cubicBezTo>
                  <a:pt x="235" y="41"/>
                  <a:pt x="278" y="71"/>
                  <a:pt x="308" y="57"/>
                </a:cubicBezTo>
                <a:cubicBezTo>
                  <a:pt x="337" y="43"/>
                  <a:pt x="348" y="1"/>
                  <a:pt x="372" y="1"/>
                </a:cubicBezTo>
                <a:cubicBezTo>
                  <a:pt x="395" y="0"/>
                  <a:pt x="420" y="39"/>
                  <a:pt x="448" y="53"/>
                </a:cubicBezTo>
                <a:cubicBezTo>
                  <a:pt x="475" y="66"/>
                  <a:pt x="500" y="46"/>
                  <a:pt x="540" y="81"/>
                </a:cubicBezTo>
                <a:cubicBezTo>
                  <a:pt x="648" y="157"/>
                  <a:pt x="650" y="169"/>
                  <a:pt x="684" y="261"/>
                </a:cubicBezTo>
                <a:cubicBezTo>
                  <a:pt x="717" y="352"/>
                  <a:pt x="759" y="468"/>
                  <a:pt x="742" y="631"/>
                </a:cubicBezTo>
                <a:cubicBezTo>
                  <a:pt x="736" y="905"/>
                  <a:pt x="638" y="1121"/>
                  <a:pt x="580" y="1237"/>
                </a:cubicBezTo>
                <a:cubicBezTo>
                  <a:pt x="521" y="1352"/>
                  <a:pt x="454" y="1323"/>
                  <a:pt x="392" y="1325"/>
                </a:cubicBezTo>
                <a:cubicBezTo>
                  <a:pt x="276" y="1329"/>
                  <a:pt x="243" y="1264"/>
                  <a:pt x="204" y="1249"/>
                </a:cubicBezTo>
                <a:close/>
              </a:path>
            </a:pathLst>
          </a:custGeom>
          <a:solidFill>
            <a:srgbClr val="99CCFF">
              <a:alpha val="50195"/>
            </a:srgbClr>
          </a:soli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0618" name="Freeform 154"/>
          <p:cNvSpPr>
            <a:spLocks/>
          </p:cNvSpPr>
          <p:nvPr/>
        </p:nvSpPr>
        <p:spPr bwMode="auto">
          <a:xfrm>
            <a:off x="3962400" y="2659063"/>
            <a:ext cx="465138" cy="614362"/>
          </a:xfrm>
          <a:custGeom>
            <a:avLst/>
            <a:gdLst>
              <a:gd name="T0" fmla="*/ 0 w 293"/>
              <a:gd name="T1" fmla="*/ 2147483646 h 387"/>
              <a:gd name="T2" fmla="*/ 2147483646 w 293"/>
              <a:gd name="T3" fmla="*/ 0 h 387"/>
              <a:gd name="T4" fmla="*/ 2147483646 w 293"/>
              <a:gd name="T5" fmla="*/ 2147483646 h 387"/>
              <a:gd name="T6" fmla="*/ 2147483646 w 293"/>
              <a:gd name="T7" fmla="*/ 0 h 387"/>
              <a:gd name="T8" fmla="*/ 2147483646 w 293"/>
              <a:gd name="T9" fmla="*/ 2147483646 h 387"/>
              <a:gd name="T10" fmla="*/ 2147483646 w 293"/>
              <a:gd name="T11" fmla="*/ 2147483646 h 387"/>
              <a:gd name="T12" fmla="*/ 2147483646 w 293"/>
              <a:gd name="T13" fmla="*/ 2147483646 h 387"/>
              <a:gd name="T14" fmla="*/ 2147483646 w 293"/>
              <a:gd name="T15" fmla="*/ 2147483646 h 387"/>
              <a:gd name="T16" fmla="*/ 2147483646 w 293"/>
              <a:gd name="T17" fmla="*/ 2147483646 h 387"/>
              <a:gd name="T18" fmla="*/ 2147483646 w 293"/>
              <a:gd name="T19" fmla="*/ 0 h 387"/>
              <a:gd name="T20" fmla="*/ 2147483646 w 293"/>
              <a:gd name="T21" fmla="*/ 2147483646 h 38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3" h="387">
                <a:moveTo>
                  <a:pt x="0" y="184"/>
                </a:moveTo>
                <a:lnTo>
                  <a:pt x="8" y="0"/>
                </a:lnTo>
                <a:lnTo>
                  <a:pt x="72" y="384"/>
                </a:lnTo>
                <a:lnTo>
                  <a:pt x="75" y="0"/>
                </a:lnTo>
                <a:lnTo>
                  <a:pt x="123" y="387"/>
                </a:lnTo>
                <a:lnTo>
                  <a:pt x="128" y="3"/>
                </a:lnTo>
                <a:lnTo>
                  <a:pt x="173" y="387"/>
                </a:lnTo>
                <a:lnTo>
                  <a:pt x="192" y="5"/>
                </a:lnTo>
                <a:lnTo>
                  <a:pt x="221" y="381"/>
                </a:lnTo>
                <a:lnTo>
                  <a:pt x="264" y="0"/>
                </a:lnTo>
                <a:lnTo>
                  <a:pt x="293" y="187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0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0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0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52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0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503" grpId="0" autoUpdateAnimBg="0"/>
      <p:bldP spid="19050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-2520950" y="2035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12291" name="Picture 3" descr="http://www.asahi-net.or.jp/~hp6y-isym/811_E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838200"/>
            <a:ext cx="5965825" cy="346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828800" y="4876800"/>
            <a:ext cx="60198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3200">
                <a:latin typeface="Times New Roman" panose="02020603050405020304" pitchFamily="18" charset="0"/>
              </a:rPr>
              <a:t>左より　ＳＴ管　</a:t>
            </a:r>
            <a:r>
              <a:rPr lang="en-US" altLang="ja-JP" sz="3200">
                <a:latin typeface="Times New Roman" panose="02020603050405020304" pitchFamily="18" charset="0"/>
              </a:rPr>
              <a:t>811A, 2A3</a:t>
            </a:r>
            <a:br>
              <a:rPr lang="en-US" altLang="ja-JP" sz="3200">
                <a:latin typeface="Times New Roman" panose="02020603050405020304" pitchFamily="18" charset="0"/>
              </a:rPr>
            </a:br>
            <a:r>
              <a:rPr lang="en-US" altLang="ja-JP" sz="3200">
                <a:latin typeface="Times New Roman" panose="02020603050405020304" pitchFamily="18" charset="0"/>
              </a:rPr>
              <a:t>GT</a:t>
            </a:r>
            <a:r>
              <a:rPr lang="ja-JP" altLang="en-US" sz="3200">
                <a:latin typeface="Times New Roman" panose="02020603050405020304" pitchFamily="18" charset="0"/>
              </a:rPr>
              <a:t>管 </a:t>
            </a:r>
            <a:r>
              <a:rPr lang="en-US" altLang="ja-JP" sz="3200">
                <a:latin typeface="Times New Roman" panose="02020603050405020304" pitchFamily="18" charset="0"/>
              </a:rPr>
              <a:t>6V6, 12SQ7</a:t>
            </a:r>
            <a:br>
              <a:rPr lang="en-US" altLang="ja-JP" sz="3200">
                <a:latin typeface="Times New Roman" panose="02020603050405020304" pitchFamily="18" charset="0"/>
              </a:rPr>
            </a:br>
            <a:r>
              <a:rPr lang="en-US" altLang="ja-JP" sz="3200">
                <a:latin typeface="Times New Roman" panose="02020603050405020304" pitchFamily="18" charset="0"/>
              </a:rPr>
              <a:t>METAL </a:t>
            </a:r>
            <a:r>
              <a:rPr lang="ja-JP" altLang="en-US" sz="3200">
                <a:latin typeface="Times New Roman" panose="02020603050405020304" pitchFamily="18" charset="0"/>
              </a:rPr>
              <a:t>管　</a:t>
            </a:r>
            <a:r>
              <a:rPr lang="en-US" altLang="ja-JP" sz="3200">
                <a:latin typeface="Times New Roman" panose="02020603050405020304" pitchFamily="18" charset="0"/>
              </a:rPr>
              <a:t>6SJ7, GT</a:t>
            </a:r>
            <a:r>
              <a:rPr lang="ja-JP" altLang="en-US" sz="3200">
                <a:latin typeface="Times New Roman" panose="02020603050405020304" pitchFamily="18" charset="0"/>
              </a:rPr>
              <a:t>管　</a:t>
            </a:r>
            <a:r>
              <a:rPr lang="en-US" altLang="ja-JP" sz="3200">
                <a:latin typeface="Times New Roman" panose="02020603050405020304" pitchFamily="18" charset="0"/>
              </a:rPr>
              <a:t>25E5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53c84d7fa4417cb61095a0b9cc749baa60cbb58f"/>
  <p:tag name="ISPRING_RESOURCE_PATHS_HASH_2" val="b7ceb3fe1845dc5cc5e0fe2a87b192cb2c691866"/>
  <p:tag name="ISPRING_ULTRA_SCORM_COURSE_ID" val="76C6C1D8-D046-4690-AE0A-8A61F549E954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b01"/>
  <p:tag name="ISPRING_RESOURCE_PATHS_HASH_PRESENTER" val="ffd66c8dc794da6d6b51933c43778436b8935f69"/>
  <p:tag name="ISPRING_PLAYERS_CUSTOMIZATION" val="UEsDBBQAAgAIACeYl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DBBQAAgAIAJJ8p0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SfKdIMiTEljADAACWDAAAJwAAAHVuaXZlcnNhbC9mbGFzaF9wdWJsaXNoaW5nX3NldHRpbmdzLnhtbNVX3W7aMBS+5ymsTL0saTu6diihqgpo1VpAhW3tVWXiA7Hq2FnsQOnVnmYPtifZcQwU1K5Lf5A2IUR8fr7zf2KCo9tEkAlkmisZervVHY+AjBTjchx6Xwbt7UOPaEMlo0JJCD2pPHLUqARpPhRcx30wBkU1QRip66kJvdiYtO770+m0ynWaWa4SuUF8XY1U4qcZaJAGMj8VdIY/ZpaC9uYIJQDwmyg5V2tUKoQEDulcsVwA4Qw9l9wGRUVbUB17vhMb0uhmnKlcshMlVEay8TD03h0e289CxkE1eQLS5kQ3kGjJpk4Z49YLKvr8DkgMfByjuwc1j0w5M3Ho7dUsCkr7D1EKbBc6tSgnCnMgzRw+AUMZNdQdnT0Dt0YvCI7EZpImPBogh9j4Q685uP501WtdnJ12Pl8Put2zwWnPOVHo+Os4gb9uKECHVJ5FsLQTUGNoFKPfqDOiQkPgr5IWYiMl15yzZzJUAnNfaGEbJUNgHZrASjX6N1y2UXLXIyMMRMxCr5uCJH0qsQO4oYJHSwCdD7Xhpqh8ey59nHEqCOJhiwI573v3LrgMRTHNNKy6tuBom/eo8U3lgpGZyongN0CMIpiDPMGnGMhqgcgoU0lBxRYyRAuOFiccpsCOirzOAf9k6ApNJDlqYr+mAoyz8D3nd2QII5UhLtAJdjfSuXb41WcBp1Tre1C68HGrf3babF2fdpqtyy0bIGUTKqNngmPRIUnNRvDpjEhlFnqYjojmGoqiMM4KXpnYqi8vg+ZJLlyZ37oYK9AbLMlmrDynMH/1oLTZmE6KQbTDVUDjCHIsicNERoQrg8scygJGVBIlxYzQCFebtmM94SrXSHED7KD1yz10+oTL4jTG9YYWMwZZKcid3b33tf0PB4cf61X/14+f208qzZd+T1Brzm39kyfX/nL1P9yGgW839eOL22T5v7u3exetr2Vy22ldDkqVtdUvBdctI9X9XEbqwr1oeisvmVIu4GIau0HD1SR4wg2wt2yzF7TKq9/xrtc20yobjPu1I/LfhO1Oy2vj2j0x8B+9yFpOwiVPMBl2PS5vv4392g7ePB9lVSqItv5folH5DVBLAwQUAAIACACSfKdIiwcNYdQCAAB8CgAAIQAAAHVuaXZlcnNhbC9mbGFzaF9za2luX3NldHRpbmdzLnhtbJVWbW/iMAz+fr8Ccd/X3Ss7qUNijJOQuA1taN/T1rQRaVIlLjv+/SVpuiZAoVcLqbGfx3Ec2yVWO8qnn0ajOK2lBI4bKCtGEEY0ux+vXxavi6fNbLN8fhpHDUwwIV8BkfJcGU2rs4SkRhT8JhUcta8bLmRJ2Hj6+bd94sgir7HEHuRQzpak0G0zsc8Qitvjx8RIHyEVZUX4YSVycZOQdJdLUfPsamjFoQLJKN9p5O2vyXzRuwGjCpcIZRDT4s7IMEolQSkwIf1cGLnKYiQB1u50a5+BnG6ry6c/ou2pomhpsy9G+mgVySFM8t3MSD+ea+/hrUyMXCYg/EUN/fbVSC+UkQPI0PnjdyO9DFHV1f/USCVFbhIaci5f4geHCZLp9jNR3Rq5SjAHMhtdvQWXHnvWRw/kXv2+j027SsHWJq9HA8FcesJgirKGOGpXjU0V4v25Rt0fMN0SpjTAV3WgtQ56TWrVugl1He4F3inPfF9O00HeBKtLmDcBe+5CfYefzx/srPCdfui8CCXsndILsVN2yCed1xOkp+yQr4xm8MzZ4TSCY1NDai/5gbjrvJx/bQVO9DJz1nbVWs1OK9O6ygvVKVpMKTKYKhPOhpZg7i2OrK4JKTqJKeZkT3OCVPA/Bpcc7GFUHB0ZXK2dr6wYKTI4V3A2Rj2m/XTZdViPzhoWZPNZ6A7XrEeop/j9mCCStCj1Z0mNR46n20QnpvkenjLMnNRwkEu+FR7H7t1HKoncgdwIwYZuwwWCGupeNM3VB48jLwdxdD7LsXNyLv28LhOQC31rFFSb5VDZAAuaF0z/8I3CO2RHjB5rQ8VC++OEftSlp3BFAESmRVu1zaKxlDVDymAPbfN7CnvkvrPFSldpX8HNcAVb9EvOaQbVpJsVXa2EM8TTn8G/6bACx0eWAWWPJFH2ZEHnt2O4iyUYzO04M8XnTzK7drUUONb20wxqpfnX+Q9QSwMEFAACAAgAknynSO7zNQodAwAAJwwAACYAAAB1bml2ZXJzYWwvaHRtbF9wdWJsaXNoaW5nX3NldHRpbmdzLnhtbN1WzU4bMRC+5yksVxzJAqWFRrtBiASBCklE0hZOyLt2shZee7u2E8KpT9MH65N0vE5CIlK6IKJKVRQlHs98882Pxw6P7jOBxqzQXMkI79Z3MGIyUZTLUYS/DE63DzHShkhKhJIswlJhdNSshbmNBddpnxkDqhoBjNSN3EQ4NSZvBMFkMqlznRduVwlrAF/XE5UFecE0k4YVQS7IFH7MNGcazxAqAMA3U3Jm1qzVEAo90qWiVjDEKTCX3AVFxJnJBA68VkySu1GhrKQnSqgCFaM4wu8Oj91nruORWjxj0qVEN0HoxKZBKOWOBBF9/sBQyvgoBbYH+xhNODVphPf2HQpoB09RSmwfOXEoJwpSIM0MPmOGUGKIX3p/ht0bPRd4EZ1KkvFkADvIhR/h1uD27KbXvro473y+HXS7F4PznidR2gSrOGGw6igEQsoWCVv4CYkxJEmBN9gMidAsDJZFc7Whkivk3BrFSkDqSyvooixmtEMyINk7lRgNgbmYRribM4n6RELFuSGCJwsLbWNtuCkrfTrTPi44EQiqCS3J0GUfP/r0KUlSUmi2zGW+o12ik+Y3ZQVFU2WR4HcMGYUgaJvBv5Sh5YqgYaGyUiqINkgLDh7HnE0YPSoTOQP8k6MbcJFZsIT+zAUz3sN3yx9QzIaqAFxGxtDNIOfa49dfBJwTrR9ByZzjVv/ivNW+Pe+02tdbLkBCx0QmLwSHKrMsNxvBJ1MklZnbQToSYjUri0I5LfeqxFZ/fRk0z6zwZX7rYixBb7Akm/HyksL8lUFltykZlwfRHa4SGo4gh5J4TNhIYJpwaVlVwIRIpKSYIpLALNPuWI+5shok/gB7aP16ht4ecVmuRnC5gMeCsqIS5M7u3vv9Dx8PDj816sGvHz+3nzWaTfmeIM6dH/Mnz875xax/Og3DwI3m9ZPaFPbJoI7/3aTuXbW/Vslmp309qFTIdr8SXLeKVvdzFa0rf7X0lq6VShRgFI380YJhJHjGDaNv2VivaI611zh/tjt8P22mOTYY6dpj8J9E6leL59/Key8M1j5IayBffdw3a78BUEsDBBQAAgAIAJJ8p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Ix8p0jtWu7BPg0AAB0hAAAXAAAAdW5pdmVyc2FsL3VuaXZlcnNhbC5wbmftmXlQU1mXwB8tgqKACzYqAq09bVPdymK3bGICYjcqgmFpUHbkQxQEBAlhCxFoRD9ZtGea+AFhETFAgBAwBBIWBZS2A0GFECSEgBhC8gxIxySGLMwL9tRUTdXUVM3f+SMvde67v3PPvffcc069exvh7WFosNcAAADD06dO+gKArgkAbPDYpAe13Hxg5An96Vz39TgBtDD2CSBBN8bNyw0ASCVblJEbIXnztVMXrgOA0YDmpzOUWP8PAPiq7fRJN/+0MBHHixDH4wytiMuydHoBfG7e69uOO1/5BLdW199y3rZL98rcS2dfE5+KW5ucET5uiJPb7gkHA7ZlVMgPdS1jpsCPU3SMRXZmDPhmpX3WXcoI+v5F0GnGC8nIGWkd80e0SsIijMLXsiQCfFUL+tNcAWTOk8TxxQ1Mg8Y9w2PM6g9EjIoQugdqrvY/tnvM2SqkK7kudBskRwQYRpqb9CqWaKk6kHjDm/yrp8TpVsJBSHDFB/XXlcDVnbjNkPSyofRaQ7mmU2tRNfQEBnU10/7qoJVGsHPTvLm1WbN+rmcRmqaLuV9Az207TTR672sRLaJFtIgW0SJaRItoES2iRbSIFtEiWkSLaBEtokX+LwTbK18o36VpOPH/1oE3MAhHS5jCOmxY0PGVwZ0EfYu0CAkerhKU+VEICeEcBrWHk6r5zsdxUYPPw1ht1BGenF9V8jyffLX5h4lla8WBenZ2ZdRbR6uslWemBNpyL62HxGqk9iBpNBE0YLXsTUxVaHviAXxsyHn2WDy/qbTrctRMqBA2HcP2S0KkCRvwU2ZpzQQ2J974A/0+Xbpf7ZdssgN4Im90iC755uBWjILNnYrHMY9wqKahHGxBdu1xIwNT8vi4aKlD3xHDR//DL7Sj9i4AGOFnWtPf3fOYYoWZhlJ62hNwUT4ywX5u4Z28E6ha638mZDLejp2Dh3KShswJxrBP1TiuXFy11h2WCFvmYcPDwhmHKdNtUlnfmmowywgcceB2U/vAlF54ZeZSF0E2kGcM61z9i25zrok2mqwIe+4rm6xHWmKUKwSsA9w+9k1QzDBBVMbioLqoxVQcksYXGwuwjm0vfE4BQIGfR04qsavY7bNdvrJ4Cge/36rC1/DPBKrgEdPQYbo16SuK/1zNxIXK8LzBfxocbSXQqUtU8MEpt0dL7VNcMjGOy4qgMYg5sk6457ObCXd74rvQNlFXxqJqJ5rpu7GB9HHkeDeVs8tMqJyqpM7wVmmlBHojnUhvjl6QGP23KT5V5OWwRPM7CeUxHOehh2EOlkKFiW6+X2POBVxCZkxaw8zGGf5i3rsjL8ZVARsW5d0gsU8tpH0Uq34w/itu9rjeNLuUbZ9Y7lVSFIQq9iSfPRxMoSTIuq/Gs9JCAm7VD71s4QkflzbEHxutfnncctQdxQGA90SjAnjHstd5YUfmRPP1q8JaY04HXjf/hzN6a1GzUyPlzGN/iL/6bUCgx5iHvV+iOwc99AbVu/dfZCezF+LbBSRSCKoXh3QeLac0P3B/lhtKjz+2fJfKn09fbDEDbqjMQdMdDKqoEgnuq11tv8+RfgvpFurdxWUMpe0L6vPq2dCTpY/TqBcD6PTwVLsItmYPr7Kj5h+7RU6iupa63YWVJfwaWgIASMUTwYlkIqnYiyLSbJdkJnOZrIgI7wtCnPdWMI7dgVyp0cw1dWFg2KEB9Ts2D25EMHMc3fCRh5Z76ubHlxRxkxFpvN8Dp8QUVfnLUAcAoOFk4TxqaQobDk44BcSo4q7k9u9BbvijbuUnNKe7ZqauZZS+LL63yZuot0T/2lUqN8p/08GT9hRGsiALuTW272nTZBMToSUZo5y3NKtSlDNsOMgNQCubpL79hzdFpbEztXTZb5sJ43JVta1eDqf7yMUToQxb4wNOTXsjSlTBG8AVo2xcYJ5iO/J5uEd9VdxsuGyshdcxAr7PuDqudLpROHRaFcIvSfOhJKotblKbkTMtvJtx31gpeTaYC5qbhTX0wpqSmy9/PKaZEpsZI6CxAhQZH195sIjzZ1D/4d4zYy7Gim/aYQKwR7PDrOHW7d5YcapA+rQpOAZLMhamwDBXBzpxYvuR2Bml+GoFfHmojid55K1AG0DLwcRR4z6E5/1p1wmO30htsKYEl7YTFA/03pCrwBSLEFZED81YqJTj1F50URnlMUjy+U6vkG7mUzsuaqFbiheGIlWwA/0dvJvUaXmbcXMmzIj9iJcsvoLX7Km9YrG2ZIr1y+2kFIFLj2KJFshneVzAjsHX5KOSuHHSWQema1cp4YpThPrDgDGLD5e/+/dvGVwPiuUljjNtWBEx0zJ1s+z5UPrQMr1hgQkjCP4VU9lFzVaF+IkKvMAJfxZ8wqk541CKIsrMTccRxREnTdoXyTl/j35sMBy5O09gGp6VdPxabzLvz1WZna2FW43esER8vvfBk85CO2Z1ej1KDB6Jy4CWmmgdzGf5e3QUi3dwsu8jwfdH9PPTaT/rntfL377pZlkg+xe2v5C/kum1y18oIyk3HSZjhLJ2ixqEkPRSVBKvu3F2Gjk6FMn+cQGFxy1RdYDJpkyv3/fmCaBRdSK3PsD2sXw2Hh1Zbiy5ooQVpiHuXaxwmCFXfe3+gG0MuVJobHDsXfgXTyZNkUFjR6yG2TAzdsBK9D6S7QTusExe87/MEgzzqyvNY9tta0GNgrLtJkJl0CUlTD/HjhltGDXzKW3gk9XTTuVY7/dcUcEFCsM6yrLw6+++sx6Xl+eeyC8g4ei2R6wJj5KcPKP2uM31jfWKGQ/YFrPK/zGT9zn6FpfDA79Z0PngUgTYftHvwnRNZ6GsCtPnQxXbrWJtYZaku0LpwN9Ox19J+pXKKc+FulHF0UVWPmOTC3XiTQaS84vSIfvc/i+rsv56ISRiVOBqDowgjg2jGH24vj6xw9jyc8fWT9mbOGLPRG/LmcKn8YYPQb5zboS6bXC7SeyM41REVl+/7SN5d2TW+5oJS0uso2jI/MxnrylEI+CsezuP/vJpNwW1xyRWnq6KzErsb2IEWzu0LN91q7HYwlFP/oy47H+o/to1hYhCtMhYrGFGlRxP7VfJuH1UyUQwi75pS2uwLOv9IVDikqiEeX82iLPznMur3o4pVstTUVpRIP6oY0vtltjqkPkG0vD9Bcmlr08WjrVnbY6kGK+7r1uN/4f6KxV9iYjdIPPe5vlT+XJPiwJ3/fyMrSmKi6ZukXPcNbVMaIz5NOC8199r6t1fPDoYDeU0PO3QLBwKswclJRdV+u2Crj6B8vX66YfqhkARbVZxJveEKmy+oWzBTXJf2B1ZrBeFK7NHE5/0UtG24MSb6Pd5KwrH1xFn6dUI8UI8jj/CdoDBSMrFgc5ed918arNk96L0mXVu/wnznGt8HKrylj57vI3sjbrwBJMyOhQPRbwVY/B1B2YnFdQDIiglsNV6NJpcEprHjkZYzZ/Ks0MsPeLxinRWHy3vmgxcD4Shz2H3R824KgTkuofwZQ5vn+7zXSg5N+yRsu+IVbdsJlOUPTlE/NIk25AjHYZ9ms2TeOyhXmsdWcasKZhbbLpbM9ZUsq6ISrT0jcQjeLJJvR2stLm9JE+zWLcBbtPz0VexF5xMYcM00fzccYk/zVj6jdVZIf1L8NjO0qfVsa/NErtJAXAbPhfFRROgAgJv3posAvVeVYwfD9/BEa+4pLAMgSdqC6hikSIn7ATrabFQSHSukNYa5VXbdok62BMFhcOkaiP8BSNXsDv9X6tf3OGqllDw4OI7NWau131lWaehFRKv5xeF4u0dG8ZHtIGpG4WjyQUfobqLzK7aZnKQMp1Mv41AUHUuX7BGzRc5dNCTIENerhvSN4g5gzTXeNTdhtFxFJFS/BNlRIOvZ0B25Q6Tg7n9iX4ONxYeLsl/qx+9hBx94e4M8vsA4FNV+FsJm1jHnoFOsp3TO3DB0SpkfCBcmi5rU/zhjo7pTwaoSouNlumdk1SdH79FjmIH0y2dA7GhrFcai/F+8xVLZNZPAVyzl/FgU6lg4rgesiqVnRWUhOisr4utMvDDqEkK3+eBUIkqnG3PDmMQbaKb4JZOxr5djn9r9Ef/DLqo/RrpLoMamxwFu/vORVYlzZEscEkWif3P3OYOwOqlnKTEPpU048PjrXq06SzxCAFflU01b0qOz4QcLts+beEhXL1SIhJvBG7MByZO7/P0n0SFpBXur+vgu8z8CpWPTkTU3lH31SVeKIpDpq6pFexrLxui43BLbVBtbE2986Oa/W/mphYD9saCjm+9d5kUv+FXYXrV1vmZyz0Uw00DPDqWRf/s1RBwrUk3/+eNuauwfOdxmjfWbm6uwDLM0iBMPKgLvc2+o5t/OCxTRGZqCk719d/anYkLSHD9Hj/nc1lvjYZihWjrf13SczFr6GM7NTf6fofnXp+Dq8YZGkWL/p6dj1fXXvhoKv4nsMb944+NDI6qoOwmytWoqZt6er9FL78sW7kyxIS8lNWioZT2v3xff+lD3xXyKtzm7bPD/h9d8zW9T//kfbLlRETufwJQSwECAAAUAAIACAAnmJVIqQHEdvsCAACwCAAAFAAAAAAAAAABAAAAAAAAAAAAdW5pdmVyc2FsL3BsYXllci54bWxQSwECAAAUAAIACACSfKdIFQ6tKGQEAAAHEQAAHQAAAAAAAAABAAAAAAAtAwAAdW5pdmVyc2FsL2NvbW1vbl9tZXNzYWdlcy5sbmdQSwECAAAUAAIACACSfKdIMiTEljADAACWDAAAJwAAAAAAAAABAAAAAADMBwAAdW5pdmVyc2FsL2ZsYXNoX3B1Ymxpc2hpbmdfc2V0dGluZ3MueG1sUEsBAgAAFAACAAgAknynSIsHDWHUAgAAfAoAACEAAAAAAAAAAQAAAAAAQQsAAHVuaXZlcnNhbC9mbGFzaF9za2luX3NldHRpbmdzLnhtbFBLAQIAABQAAgAIAJJ8p0ju8zUKHQMAACcMAAAmAAAAAAAAAAEAAAAAAFQOAAB1bml2ZXJzYWwvaHRtbF9wdWJsaXNoaW5nX3NldHRpbmdzLnhtbFBLAQIAABQAAgAIAJJ8p0hocVKRmgEAAB8GAAAfAAAAAAAAAAEAAAAAALURAAB1bml2ZXJzYWwvaHRtbF9za2luX3NldHRpbmdzLmpzUEsBAgAAFAACAAgAjHynSO1a7sE+DQAAHSEAABcAAAAAAAAAAAAAAAAAjBMAAHVuaXZlcnNhbC91bml2ZXJzYWwucG5nUEsFBgAAAAAHAAcAFwIAAP8gAAAAAA=="/>
  <p:tag name="ISPRING_PRESENTATION_COURSE_TITLE" val="bb01"/>
  <p:tag name="ISPRING_CURRENT_PLAYER_ID" val="universal-no-video"/>
  <p:tag name="ISPRING_LMS_API_VERSION" val="SCORM 1.2"/>
  <p:tag name="ISPRING_CMI5_LAUNCH_METHOD" val="any window"/>
  <p:tag name="ISPRINGCLOUDFOLDERID" val="1"/>
  <p:tag name="ISPRINGONLINEFOLDERID" val="1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-no-video&quot;},&quot;advancedSettings&quot;:{&quot;enableTextAllocation&quot;:&quot;T_TRUE&quot;,&quot;viewingFromLocalDrive&quot;:&quot;T_TRUE&quot;,&quot;contentScale&quot;:75,&quot;contentScaleMode&quot;:&quot;SCAL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FIRST_PUBLISH" val="1"/>
  <p:tag name="ISPRING_PLAYERS_CUSTOMIZATION_2" val="UEsDBBQAAgAIAC5RUU+4+Zi64gIAAGcKAAAYAAAAbm9uZS9jb21tb25fbWVzc2FnZXMubG5nrVZdb9owFH2v1P9gRerb1m5ve4CgAG5lNSQ0MaXdi+UmLlhNYhY7dOzX78aBDrahAK2EImznfp1z7nU6vZ95hpai1FIVXefr5RcHiSJRqSxmXWdCrz9/c5A2vEh5pgrRdQrloJ57ftbJeDGr+EzA//MzhDq50BqW2q1Xf9ZIpl1n3Gd9b3DLaMi88Zj1J5SGAfO9PvYdt8+Tl87V+vU91oMwoFHos7EXYJ8F+IE6bv08zm4c4XvHrZ+tdpMowgFlsU+GmJGYBSEFZ6OxjykeOu6jqtCcLwUyCi2leEVmLgA3I0uBdCZTe5Ao2Cgq0RZsGI48ErAIxzQiA0rCwHFjVZarT9Ytr8xclRBOo1Rq/pSJ1MYEhuz5ohQaQnMDDCL4mbmEN1XOZXHZFhpqxBGgE8fTMIK6cGFEiThacK1fVZnu1LcdqM0xCQYhQDigW85p7WPjGHKUoLOyFIlpdwZZehaZNSNTEgzDKaNWCDUZeaUNAJ4vMmGEzVbWpfDEovIknhUwkwm+bFCD6JamVoBGOI69G8z64QNoAEQXHmMR3jpueHuMxSOOoSAct9kE3j258SwioM6NdDbSTHithGyFeJKAXc3cUqpKw07NJgjIVq8vjwsT47sJKIZ4/p4OaLwC9HY1k0sBeZSpKFsDQVMO8JAEN+xuQr6za4/4ePgfmvkKFcogni55kQggNuGVFmgFZ6lM7VktMRv/RyV/IW7WDXmx7uVgiB8ujs1np/33qI8bI/KFaQtdA7ZO/5Qs6nbam8IhpZ8WPx7gwItI+DHMaJlXWTOw3s3PW2bHctSaxDuROpytD83EKuXgKWmFcvp43LqzdsYYJdTHMC3B4awpDFxmMpdGpAf4nIxwjWgMw6YZPjuVTFWVpVZYmXyxAwgupioX/96Gz6XK7W7G9QbYZgD23pNFU1zUBB0fcSu+aeNgfrakcTpLlEAlH/J5wZvWyVUOW3/FfVtp+0nYudr6QvwNUEsDBBQAAgAIAC5RUU8VHmAbowAAAH8BAAApAAAAbm9uZS9wbGF5YmFja19hbmRfbmF2aWdhdGlvbl9zZXR0aW5ncy54bWx1kEEKgzAQRfeewhsIXYdA16VFqBcYcZRAkgmZUfD2TURtadNl3vs/w4xiFDF+Yl3VtYJZ6CkQRUucUTXvd7YMC169cSCGfMKCvOdKJjcsUWgjMnrZlB7Bcsr/8GN4a2E9P+IjXjDlQmcc6kupsJlc8rCYaWPdGlCPEdOAL5hz6KG3eMO1J4jD4wzsG//VuZs2mx3eaUAdIrkgqvlAVbrXcfQXUEsDBBQAAgAIAC5RUU8fVIpqMAMAAMcOAAAiAAAAbm9uZS9mbGFzaF9wdWJsaXNoaW5nX3NldHRpbmdzLnhtbOWX3U/bMBDA3/tXWJl4XAPaJk0oLWL9kKqNgkhh8ITc2G1OOHbmj3blr985bkvZyha+JLY9VE3su9+d787nODn4Xggy49qAkq1or7kbES4zxUBOW9HZqP/2Y0SMpZJRoSRvRVJF5KDdSEo3FmDylFuLooYgRpr90rai3NpyP47n83kTTKn9rBLOIt80M1XEpeaGS8t1XAq6wD+7KLmJloQaAPwVSi7V2o0GIUkgHSnmBCfAWtEQne0LavIoDhJjml1PtXKSdZRQmujpuBW96fS6e913K5lA6ULBpQ+HaeOgH7b7lDHwDlCRwg0nOYdpjp5isObAbO6fYi+dxL8yKnJYM/WMjsLFS7uE44RyOuNLYzhCraVZjvrWtCdUGJ7Em0MrMfAhpJmFGXp2qx78nTghUleWStu21Q4RPw2uKPE9mGSiNowt38lYCYxt5RSWSTHmbEgLHqKdXoPso9BeRCa0ALFoRccllySlEpMLlgrI1rrGjY0FWyW1v5Q+1EAFOZOA1cfJURrdWg+LynKqDd/0ajVjfGSz9lflBCML5YiAa06sIhhdV+BTzslmCshEq6IaxRKxxAhAizPgc84OqlAtgfcZukQThUNNLMVScBssfHNwQ8Z8ojRyOZ1h4eI4mMBvPghcUmNuoXTl4076ZdDtXQ2G3d7Fjl8gZTMqswfCsZx4UdoX4dMFkcqu9DAcGXWGV0lhwKq5OmtrPj4N64rGPD9TNu7wDRRO0OfErwOygX7BlL+MlYck/o8e1Dab01m10f3mrdC4xQFTEpg4kWFLArnsgDWAGZVESbEgNMOmbHzbmIFyBkdCgwho83gPgz6WafU2hRk2SaUZ179HsoXERpn1lS58Mhnx518r6nZGGLNR7/SwMxqcD0aXV6PexSicRmv1eGv3TGLf1Lf3eH9ovMYWf3LaO68T+SEGoVaGemkt3HEdqePPdaROw5l0snEe1XIBe8w07BnsMgIKwCJ4RRXzlK+CUG3PXDF/zYb5B1b/+j4Ja68/7R0NPh1/6f7vu+CpcQhvqztTfOdek8RbL0B+pgAJBV6r/KG4vjW1P7zfTeLtU40G0u5ePtuNH1BLAwQUAAIACAAuUVFPcVeUnRUBAADRAgAAHAAAAG5vbmUvZmxhc2hfc2tpbl9zZXR0aW5ncy54bWyNktFOgzAUhu99CoL3kE2NmrAmbuiN0SzZXuAAB9IMekh7IOHtrYUNVIjrVfv//9fTnjYyJ6m8FrWRpDb+yhc3nhelVJI+ILNUhflWzpons42fNMykgpQUo+JAka6g9MXtmxtR6JL/UWRrXsvkkOJY5mH9tI2vQoYa99vHePe8BNRQYJBAeio0NSqz+d1rvIrvJvlhOm1IZH52BxqmA4NmwbrBKBzXvW+gxRclK2DbZ2swmiE55/RMSVTvNRrbLmeKHEpjiT/6eIR9Cd1lM3MGZpwl5CgrFOs5xDk9pqCVhVOPXY0i12iL/BL7JCpISnzHLiHQ2eclMtx90e5pe8emwg/KUNSaqpqjcCK5hxmfwc7tVxZfUEsDBBQAAgAIAC5RUU/Xm3CWKwMAAG8OAAAhAAAAbm9uZS9odG1sX3B1Ymxpc2hpbmdfc2V0dGluZ3MueG1s3VdNTxsxEL3nV1hbcWy2qJcKJUE0H2pUSBAbKJyQs3ayI7z21h9Jw6/veJ2EQANdKBGohyjZ8cyb8Zvxc7Zx+CsXZMa1ASWb0X79U0S4TBUDOW1G56Pexy8RMZZKRoWSvBlJFZHDVq1RuLEAkyXcWnQ1BGGkOShsM8qsLQ7ieD6f18EU2q8q4Szim3qq8rjQ3HBpuY4LQRf4ZRcFN9ESoQIAfnIll2GtWo2QRkA6UcwJToA1owEW+83mIoqDw5imN1OtnGRtJZQmejpuRh/a3c5+5/PKJ4B0IOfSs2FaaPRme0AZA5+figRuOck4TDMsFLmaA7OZ/xV770b8J0aJHLZMPUZb4d6lXYLjgnI65ctkaKHW0jTDeGtaEyoMb8SbppUbeAZpamGGld2Fh3onTojEFYXStmW1Q4gHxhVK/AhMY6I2ki2fyVgJpLYsCqckH3M2oDnOxGlPRmRCcxCLZjQsuCQJldhRsFRAuo4wbmws2LKTvaX3kQYqyLkEHDlOTpLoLmfYSppRbfhmLasV4/lMWz+UE4wslCMCbjixiiCnLsdfGSebxJOJVnlpFdRYYgRgxhnwOWeHJUFLwMcSXWGK3GEkzl8huA0Zfjq4JWM+URpxOZ3htKIdTMCvPwu4oMbcgdJVjXvJcb/Tve4POt3LPb9BymZUps8ExyHieWF3gk8XRCq7ikM6UuoML5vCgJVrVfZWf3kb1nOMfX6lbtzDN5A7QV8Tfk3IBvQOW76bLM9p/F8rqJw2o7PyoPvDW0LjEQdsScDEhRTVCuRS9yoAplQSJcWC0BSl2HjZmIFyBi1BIAK0eXmFIR7HtHyawgxFUmnG9dOQbCFRKNOe0rlvJiP+0mtGnfYIORt1z47ao/5Ff3R1PepejsIdtA6Pt6pnI/ZSvl3Z/VXxUNjHb6fsp2fdiyqED3DvlRrTTSrBDat4Db9X8ToLV9HpxjVUqQSUlmk4KiguAnLA3r+jQdn6FwCenJQwW688KO/gePz3u97aa7NNFkjCc/BBu9aHygQk3ZP+1+FxZ6dMQDUq3nYU/pWJ8LR6JYrvvbY04q3vNzW0339JbNV+A1BLAwQUAAIACAAuUVFPjnP2+moAAADlAAAAGgAAAG5vbmUvaHRtbF9za2luX3NldHRpbmdzLmpzq+ZSAAKlHCUFK4VqMBvMTyotKcnP00vOzytJzSvRy8svyk0Eq1FSdgMDJR2civPLUosIKE1LTE5FMdTUyMLJBadKhIkmTuYuzpbI6goS01P1khKTs9OL8kvzUiDKnF1dDF2MlcCqarlqAVBLAwQUAAIACAAuUVFPvH0190oAAABJAAAAFwAAAG5vbmUvbG9jYWxfc2V0dGluZ3MueG1ss7GvyM1RKEstKs7Mz7NVMtQzUFJIzUvOT8nMS7dVCg1x07VQUiguScxLSczJz0u1VcrLV1Kwt+OyyclPTswJTi0pASos1rfjAgBQSwMEFAACAAgAM0RsTtb1bnc5AwAAWQkAAB0AAAB1bml2ZXJzYWwtbm8tdmlkZW8vcGxheWVyLnhtbKVVyW7bMBA9u18h8G7Sjps2MSQHaQCjh6YI4KbtzaClscRaIlWSiuJ8fblIsuUlbdCDDGs473GWN6Pw5rnIgyeQigkeoTEeoQB4LBLG0wg9fpsPr9DNLCxzugUZJKBiyUptfB+oziK0Z8CGCAUsiVDFmSWk+ZCL4RNLQKCglExIprcRmozMFd2FE/NigFxFKNO6nBJS1zVmyvjzVIm8stQKx6IgpQQFXIMkPpoGOC3127FEb0tQLcM/EJinELwPe1asB6wnWMiUXIxGY/Lz/ssizqCgQ8aVpjwGNHs3cHVc0XhzL5IqB2VMg9BTL0Bre6s1DUI9ZeMrHigZR8ifLwtQiqagcM5TRFq3lrCFe0hrXVKeLDl9Yim1qSxV4+V61XGoTEgdV7oBb2C7ElQmy86+cw/JcbThOqcq82RqPwvHvWFNGs5rad9PheFyqVY5U5k52UfsrCfDJ70rw8IV1snwsZXh3PKgQMLviklI3Ov3TvGjMQpsVHMaayG3d+bUiLERAe6Eg71wsHXFncJxd8liR4F8+J2TSxqrOkZNqmugupLQVGkQuhn5SqV0XZppWUFIDoweSXrQkPh0fWe6NoSZLvLLvzbEeh3045d6pR3O//+78dnQtIVgPIHnOTMuGgpTYA2m8taGdZlje2EXj6pWxW5oepad5k1/TAqBpjIFM9QJ1ZTs7OQMEiRVxiOu5AF07+AcNmNplptHnyQ4PD3HUlC5OUmwd3AOm4t4cwLZmc/hVlLUJjtVlaUZ8+O6HZ+3rSAHvejLsBVfSI6XXRhXSouCvThN7y9BPXXyNd8JeGJQL3oDNGysuDSrr5vj25J1U/xx9Pp89+exF0U7nWt0vHrtv/6+tZYHuxPabWkNy9JbDtYq6Kr0Tu2UVWXfJYE1rXJ9tx9Pf5M75EG8J5f4KaofZpZEvWAvEGRgZRihD1cTFNQssR/v8cSUrSMwgjFbrHe5M525by14WwKMiXvzv66Uzcei6apTw5nWh01vHcDP6iejmVSKiicHjXP999QqN+vxVgLtMvs4vkZBDmvzd3xhtCzKCL2/6JK9vrxuoC6kB3+rj+MN0mmi3YmGeKm3SYTNvpn9AVBLAwQUAAIACAARU1hPkEkmJSgFAAD2EwAAJgAAAHVuaXZlcnNhbC1uby12aWRlby9jb21tb25fbWVzc2FnZXMubG5nrVj/bts2EP6/QN+BEFBgA7q0HdBgGBIXtMTEQmTJFemk2TAIjMTYRCTR1Q8n3l97mj3YnmRHSnbttoGkpEAcmJLvuyP5fXdHnnx4yFK0FkUpVX5qvTt6ayGRxyqR+eLUmrOzX36zUFnxPOGpysWplSsLfRi9fHGS8nxR84WA7y9fIHSSibKEYTnSoy9jJJNTazaOxti+iFgQ4dksGs8ZC/zIw2PiWaMxj+9O3rQ/f8TaDqYz7F9HXnAeRGP33BrZKlvxfIM8tVA//Xp8/PDu/fHPg2DoFHveIRAySO/f9gDyWRh4EaARL/LJJ2aN9P9hdsGcea5PrFH7ZZj1LCSX1kj/77SbhyHxWUQ91yGRSyM/YGYtPMKIY42uVY2WfC1QpdBaintULQWwoJKFQGUqE/MiVvAgr0WXMyeYYtePQkJZ6NrMDXxrRFVRbF4bWF5XS1WAuxIlsuQ3qUiMT+Cbeb8qRAmueQV8RPBXLSX8UmVc5kfdrq98L8COIdmUUIrPYXHZblKAdAB/L6slvEuEeg0u7vNU8QTdFgIAA4r4apXKuPmlpKtCRzhL+aYzihBfuf45kD3waER8Z/vEGpE8QU7B9WQHooSYkhAACl6K4gm2keG6MUc4TYchTNzziQcfpkOYyMUyhU81NI4ZASbMRN5lBUwlIXCc0qsgdPSigSvE0YqX5b0qkgOW7u9nF7Dr2wEIwWZ74ExjbIGBHxJyX1GIuOoGgyix4XerK5gqEDBiJhloSWV1WYFsslUqKmGilXoqPDaUuhG3CvSVCr5uuA/ejdg6ae7huW9PojHbpVCP13m87GkH4vyuPvbVUANN9jnfGVOLFo2DT5BdIBkGQyyCC8iBF0MsrgmFRSa0y8bHl+45NrsEeW+blLZJL+Y6x6QbxOMY7DSb1lLVJTzRSwKpyexIeTTMDSUf58BiF3uP5NYGFehgRgu5FhBHkYii0xGke5s4WlQf5+4f0Rl2PeJ8h3p8g3JVIZ6seR4LIFvM9Z5u4F0iE/NO0974/1zLvxGv2lT/qq0SvkM+vRoaz0FheUQRvKpEtqq6XOsFa8N/ShRa4o+G0GfqT/NPbeLj0A1+zM6UMqvTpgI9e392kQ3do84gnrlS/XfrR0dCm1JDoGHRxRF6jLS/1US7HbuBroiJ6G/n+mdgM2vqFhQ2N79V/a39oAXwFXoqBp3AGpvIKbQ6GVSh/raXMOuD8C91wehvf0XG1GVQda7ETSmrTs9Gz73rq5Hz0wvrXs96UGyYyzwI2QfARdsPliiVGcSf9MCcT8l2BZoScTCTK1WniZF/Ku9MmYC1rTPxbTd8W6jMPE15uaV/U6Y+PCeKZnJh43Q2oJ/aKbj3/uwJ+Om7RAkOoY2xsW/r3sfWak97GoF89FJ4jG5bJ9BRxqt4CeX4VtV50hOoOYI55AwDWDtnKnjR3YW1AF+F0TxF7dPfB4Hojg6SKNmB/emrSpR/DQbR09hh0ObgJx6qTiCGx4cBmEEfq/bgu7XreQ5mLnD5hxwweVPiMpXBo6NuvyCVdusxY9ieTEFN1IhH1QW0kEMQtuSxg3kIB7RWhzYAQTvAZJUKRB64Vs8Q1CkOLyDPmiOXNZry4g6SNFMqHRSb2UAtjmrYnL7caNRVKvNBkT+vROoJM3cWYccx1zuwknB6v2s6ggSOj3F7z5OqRW8we4J9qAFf4YlEVkMBQ0J21zf6isJcB3iK63u2//75t8velN1thoUk1oy/pLD1t1V4NyrNDd3Jm70Lu/8BUEsDBBQAAgAIABFTWE8VHmAbowAAAH8BAAA3AAAAdW5pdmVyc2FsLW5vLXZpZGVv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EVNYT7RB3DeXAwAA3hAAADAAAAB1bml2ZXJzYWwtbm8tdmlkZW8vZmxhc2hfcHVibGlzaGluZ19zZXR0aW5ncy54bWztWM1yGkcQvvMUU5vy0axky7GjWlA5sFQoS0BpN7Z1Ug07Azul+dnMDxif/DR+sDxJenYAQyTbK9skqkoOFGxP99ffdPd075CcvRMcLag2TMlOdNw+ihCVhSJMzjvR7/ng8YsIGYslwVxJ2omkitBZt5VUbsqZKTNqLagaBDDSnFa2E5XWVqdxvFwu28xU2q8q7izgm3ahRFxpaqi0VMcVxyv4squKmmiN0AAAPkLJtVm31UIoCUgXijhOESPAXDK/KcwHHJsyioPaFBc3c62cJD3FlUZ6Pu1EP/XS/nH/6UYnQPWZoNLHxHRB6MX2FBPCPAvMM/aeopKyeQl0n59EaMmILTvRkxOPAtrxbZQaO2wde5SeghhIu4YX1GKCLQ6PwZ+l76zZCIKIrCQWrMhhBfn9d6J+fv3b1SS9PB+OXl3n4/F5PpwEErVNvI+TxPuOEiCknC7o1k+CrcVFCbzBZoa5oUm8K9qoMZ9BXFi2gJjQv9GcOc4zV1VK267VjtY0doVbep+BSWZK7u3dP6Op4pDamhRUqZhSMsKC7iQ7u2FyAJrHEZpBnPiqE40rKlGGJRQYs5izYgtg3NRYZuvCGqy1X2qGOQI8OAEUXWTRJwphZ0WJtaG71DYrxqe16L5RjhO0Ug5xdkORVQhC7AT8KinazT+aaSVqKVSoRYYz8LhgdEnJWR2vNeDnHF2BC+HAEo5DxakNHv5w7D2a0pnSgEvxAg4PyJkJ+O17AVfYmE+geMPxUXY+7KfXw1E/ffvIbxCTBZbFPcGhpqio7EHw8QpJZTd2EI4CO0PrpBBG6rUme2t/exq2ZQ15/kHZ2MM3TDiOfyT8NiA70AdM+WG83CfxX2XQ2G2JF/VB94e3hoYjziAlARMWCmhJTK7bYAPAAkukJF8hXEBnNr5tLJhyBiShQQRo8+0Mgz2Uaf00h/YJHjWhuhHk0fGTpyfPfn7+4pfTdvznh4+Pv2i0nlkTjr27MLR6X5xat2wHSgtfPWTHfjjK08uXvXz4ephfXefp23wfoOZ0u10nsR8ld08WP6oe7GCZXKavmyRnBJFoVBdp1ghu3ERr/KqJ1mWYhJOdKdiIAnS2eTip0Ns4Ewwq4WB1+g/V2ne/xYRiPUytPeTAfe8h/a/G7WG/Nh8ocll6Mfx1fN7//8z+WxEMT9vr5959M4nvvBD7FcEkExBW/56yvUV3n50cwQ32zqVWC9D2/5Potv4CUEsDBBQAAgAIABFTWE/zpW7ZaAMAAJ8MAAAqAAAAdW5pdmVyc2FsLW5vLXZpZGVvL2ZsYXNoX3NraW5fc2V0dGluZ3MueG1slVfbTuMwEH3nK6ruO10KuwUpVOoNCW0X0NLtu9NMW6uOHdlO2f79jmMncdqEBCIkPHOOPZfjsQjUgfLeEaSigj/2h/3xVa8XbFIpgesVxAkjGnohUfAcPfaf/i6X/YGFCCbkO2hN+U4ZS27rUQSGqdaCX28E17jPNRcyJqw//vaU/QSDDNnGEhhWV86WbKA85sfwfjrvRHFn3E1H89lDE2Ej4oTw01LsxHVINoedFCmPTGi35mui7U8JSEb5oTUiRpV+1hBXYlrcLIaLYTdKIkEpMCE9zCfDyc9WFiMhsCL70d393aQjpzzq88ac0Y5UUZ3RRsPR7eiuiZaQHVSLPFvMb+a3zXiOu1e78mlclqDhn27NHMV/AvmlzUWSJl/RSCLFzhT0jDMyXyuHCRLh9UPC/MF8rQSTkDmoVZCK0QjbIGRkpfjdfE3gplq6P/0hEZi7LQV7M004mx5GISGDsZYpBIN8ZX1qLz5eU42XCcZbwhQCfFMJesMM30iq8m2qthL3Bz4ojzyQM5SItWBpDDMbrwes2kv8bDbN5oofX2HzApRwdEYvwtJYIl+wrBdIz1gi3023Xjk7XcDPPZaT62FKXDM/rz56gRNc5vXKV7nXnLQ0t1x5RztDjolFBONMVisag+laMMhsNqTBRUwBJ0e6Ixrfpd8GF56yZFQwOHM4pdXrKtBUM6iT20akUmEw6F67bF3najyWYh8ONdFL2OocXTWWTTGvha+FbF1VuvMe6w4pCmfXPY2PyWM/JvIAciUEU/2e4+EFxKLbZ/mSYcY1PqYgn/lWeJzs7CYSFxpUV7Cwl7BjPERrstnHGFJTBkVJbWfrGxi4U+s6y9M4BLlAQVDIFVm1Wdye7vYMf/WawgdEVUKD0zL1HrfjhBaC9wxOAUDkZp9fB7uwnjhlmjI4Qj5UPEOWcFNmgUL51+Vr1FXVpGfpJEg3g0qh+Liqo4awxrjqGdbTQfSahCpLrTJT2iZ+PiiNWn2QNTgxVbZGf10RsV2VipJUi3dNpHYtKtcufXKECadxNoTQoQvZ1HkshwmRuMJkzjzgC3sZgnm4is2KDGs8TRQzasfDOkrmOZ+zK7yh460E8GdsZrzyXoFfcAoFkdFLAak8CzVuy8Yc8eHMRjYO+zjRwcAz2eYUbcC/8R+T8X9QSwMEFAACAAgAEVNYT/XJWbuQAwAAaBAAAC8AAAB1bml2ZXJzYWwtbm8tdmlkZW8vaHRtbF9wdWJsaXNoaW5nX3NldHRpbmdzLnhtbO1Y3XISSRS+5ym6ZstLGaNZdVMDKRcmJZUEqMysa65SzXTDdNk/Y/+AeOXT+GD7JHt6GhAMZieuuGuVF1SY0+d85+/rc5gkp+8ER3OqDVOyEx21H0WIykIRJmed6I/87OHzCBmLJcFcSdqJpIrQabeVVG7CmSkzai2oGgQw0pxUthOV1lYncbxYLNrMVNqfKu4s4Jt2oURcaWqotFTHFcdL+GOXFTXRCqEBAHyEkiuzbquFUBKQLhVxnCJGIHLJfFKYv7SCR3HQmuDizUwrJ0lPcaWRnk060S+9tH/Uf7LWCUh9Jqj0JTFdEHqxPcGEMB8E5hl7T1FJ2ayEaJ8dR2jBiC070eNjjwLa8W2UGjtkjj1KT0EJpF3BC2oxwRaHx+DP0nfWrAVBRJYSC1bkcIJ8+p2on9+8vB6nVxeD4flNPhpd5INxCKK2iXdxknjXUQIBKacLuvGTYGtxUULcYDPF3NAk3hat1ZhvIC4sm0NN6GdhTh3nmasqpW3XakfrMLaFm/C+AJNMldzJ3T+jieLQ2TooIKmYUDLEAmowPpMRmkJh+LITjSoqUYYlEIpZzFmxsTBuYiyzNZHOVtovNMMcAVmA8RRdZtEnnyGVosTa0O1Y1ifG97Ho/qkcJ2ipHOLsDUVWIaipE/CtpGi74WiqlailHBuLDGfgcc7ogpLTukArwC85ugYXwoEl0L/i1AYPbx17jyZ0qjTgUjyHywJyZgJ++17AFTbmEyhex/gguxj005vBsJ++fuATxGSOZXFPcCARFZU9CD5eIqns2g7KUWBnaN0Uwkh91iS39te3YcNj6PM36sYOvmHCcfwt4TcF2YI+YMsP4+U+jf/HCBq7LfG8vuj+8tbQcMUZtCRgwkEB04rJ1dxrAFhgiZTkS4QLGMXGj405U86AJAyIAG2+PsJgDzStn2awG8GjJlQ3gnx09PjJ8a9Pnz3/7aQd//Xh48M7jVZLasyxdxe2VO/ONXXL9kxp4dlDtuwHwzy9etHLB68G+fVNnr7OdwHqmG6P6yT2u2P/KvG76fNNMvnvVsn4Kn3VpB1DyL0RE9KsEdyoidbovInWVdh946291ygEmGWzcDdhmnEmGPT+YMz8Tuza+0OF3UmvQMjDsOv/XKq9F/FnqRqzyuybWiijgnmj7zS+DlS1LL0c/D666B+0fKxZ/X5A0v3b8oWnzfvjzgtjEu99o22BfPe/A93W31BLAwQUAAIACAARU1hPjQAcEbMBAAB4BgAAKAAAAHVuaXZlcnNhbC1uby12aWRlby9odG1sX3NraW5fc2V0dGluZ3MuanONlMFvgjAUxu/+FYZdFzLRDd1NxSVLPCyZt2WHAk8klrZpC9MZ//dRcFpK2aAX+fzxvb4H/U6DYXk5kTN8Hp6q39X9W/O+0kBpkudw39Rxh54p3RE4jWGTZoBTAo6BFL+PXuXzjbAZO6QyDY/vylZofg5V/2wRFjrOLBbcogmLVli0L4t2sBX+bnR26aruSBtzmEtJiRtRIoFIl1CeoYpx7l6qS2/QgGkB/B90iyJomD5600XQSd4cJws/WM50LqIZQ+S4pgl1QxTtE05zEl/qj9XS6d2RAS9f+L6rLE6FfJWQmYVXo5W38rpJxkEIuNSdBXNv/mSFMQoB6w35k+lk/gfaMG4P1KCLVKTyl/Y9f+xPdJqhBFpTWq6CUTBuYqT0ak2zVbzmJBxkVzMMoyPwPlaU5azHC2ScJmoibdRXy4piiuKUJDUXzNSycmqzyrbr26gSww0pj69fxYNaOtMaRuOYUeOY7SynNusKlx7JIK2HWxhV17ZcwDaR2MTuPDPF4io29iPNsFH3H2XniO+BbyjFZX6WdXJZR/PQQVKiaJeV6VL28qmnhHXbUe8GzR0Ozj9QSwMEFAACAAgAEVNYT5QTsyJpAAAAbgAAACUAAAB1bml2ZXJzYWwtbm8tdmlkZW8vbG9jYWxfc2V0dGluZ3MueG1sDcwxDoMwDEDRnVNY3int1oHAxlaW0gNYxEWRHBuRgOD2ZPvD02/7MwocvKVg6vD1eCKwzuaDLg5/01C/EVIm9SSm7FANoe+qVmwm+XLOBSZYhS7eJo4lMo8Uixx2EajhU17/wB6brroBUEsDBBQAAgAIABJTWE9L2tWGag4AAIkgAAAgAAAAdW5pdmVyc2FsLW5vLXZpZGVvL3VuaXZlcnNhbC5wbmftmHlUU9e+xw+IoljFCSsVgsO1WhGoUMWAJGI1qTKpKJQAoU6EOUCIIENC64AT0jqQMqYaBRElVkLCHCp6ERFiCCSQAIkgJCSEgGSAhCTvYG/fu2/dte5ad70/H3+cX9Y5K5+zv7+992/Y5+oRX+Qyiy8sAABYdui7A8cAYIEIvNYtXgQ+8RrJXgL+mOCOIfcDFR02o+CNGcbTxxMAfs9ZOntyIXi/JP67IBwALG+eu0xasI/OAMAGyKEDnsdT0PJ+1vW/iTNaJmeTl0DdPqz1jtvYenBdnuS3fWtWrBuUiJq/XLvOGmpa9OTCxg3m4g1Hnl102i85xb156/WBTTuu/tJwfXH4LUUKZLR3cPSxVPqYdTM8zGna2b3/xC6Pbo9+/XiYzj0QlND03mzPnLLF8aBdvALUD6zY0GQC6tiXuQAA9mUC5gCQCZgsn/PF1Aa0pv8KxAdkEqffZ/193ekbO+fMjBHK6/2E+Ln/e/I/HmoemAfmgXlgHpgH5oF5YB6YB+aBeWAemAfmgXng/wFwxax65z8+tUzRWBfMLeMOn2+o/PS/HsS/f0GhrYiZqiwo5wkNinJmuh5ONXwQGBNUd5kzvGA43k2m5I5WcCwBYExsDp8ZVunl+XAtl7lMcbtgeIafTExosGSqcox41ZQfrK63Tlw+MtORA0knFN8g5EKx/MYn+tRD/sVWIvIsy0gYNf4mVfIUoF8hFfcTkpiCEBjcMErFqj+mWo1DzKDnooxxGZkfngBU5CnEVlHbblUaqJFUhmlEahjtMP97yRXY+snW+OBwYZm+/lWQCSEQcqg30XMRAEDEw+0tLJ3RIAnHUl34l6Hh9D32TUi4ss0NAJrO1s/OTkM1ZyWU2F9Phy81Wf5Srj95MxgewR4FMtu65O0S+usx12ITZkPlJcD8/k3D1y18db4lKskNECWazk6vFDGS6StE+44PNtvw0t/d55gApNWilhzgEyBkt9gR01WBTrOqbr0OXgc90+vKnGHwZKoBgi6sgjGlohpfqdKNOmyfTfPAQJqigaXBZ8hZ1+0ME2QY3NIwrmBmqEZLyQM2U9U1w9y401FJNY/wTE0DcTo9TT98P/cpnp+gSsve4RAIp/hiisYpNjNjyQVaa6/C5UB1IQAnmE3LixzMpn23nzEoWYZZaXmYfuj2pMuJe2iZ94nvT1wM/KybTtBoCMYnjzANbsyoMB6hQo9OQG0/Ljgf5J8Au9b5aVxp1/B97tNYmrzbWeVyuGj82pRbPYGsrdmMa+umR+mq+lEj2yjMls3hrRFFf5pFwM0NTTl2JoQ0zFKTxtvX8pw1Y0PHPTjVI71yHL01FV98Il7d+NGcOD1T2aQ/z0EmXIpa2lUzPHKzACdNPCpTW77scq6KKRpw62/QNvDPPn/R4Aj3auvmoUoIriaNwh1QTJEXumI5gFzxP/PdC/297xT2kIdXb9bnunWXwt2NCPHphlX3us6zX2TE1dQMjRTWhnjz5H6YDLmKGXww9ZWqM7Fd8swj2wApncp2hdUYnFylizDRSY7WT3EvdwTVdTxUWJlnbh6zFmVEcJnItr3Zm5sYLDapzKE4ItPvqUdcDvTNtlqENKhVnSiGqnaIlUEo9U6LdlhEqXhoW7E4N7gue6Bv+FR0pms0ab0tvZQtPF2gZR4gGloxrl6GAH0ginKWNDdjD6F41AidcabdLVjjCQfiLzaYzrrDU+MrXwkNmkLxLKMQPt3qRB16XAJpogra8wnr8XYUB39Obpl5tW5YqiPU7Fa5RNWo9RKXEMOM3o+aU751VUlLqHNVO+4GPaFVqUvW1lXpUW205hH1STlDrU8KVmW4VzgGyoWlJWGarq7zXCPpCR663oGBB/e0+/qDvO+MnUJ/aV5b5Ne/k49GqD3dPexWm8CSa6plJujA13oi6YSxwp436sLEvwpq6X6Ps/uBfobWURbpuraU645Pab+1S9a1DNnflJ0b6g565GFaHzeUKl4UU5dd/FjAOhd2z1f8VcbegDs5NFG05kSJxm+7Mh8m0fzqzxR+RYkNcdazqEImvELOoxOjckHRCuf+AAEDP9s3062UdfiEFqeSBkqlcxus8miST5WlON+fdZGbRuDVHyiK3Z5USnX8fgoyMdCXGM1g7wh1pDea1wfV9d22mDC8aaioRrZ1dW0WNKTSzicdrD1TO1tWtj7T8AvHUK3O0Lnlb8HJuhRcZfIm+meAzckcQBGmD2BMUc6OlPRnPRK0X3sKA2TPUCWWtXRvorvgfs3T4NIybiRnPJqWEiOI9fdERzUYJjxKmDm0v0esJ71VijUaDp8QmxBaSbPUbQ3l0/lu+BTbMA5XFmbLxlL19bs4QmLf1F7+/kxFjE8mI97t4avk2FIfO/RY6U80ucCCrf4swTZgZx8EiCRD0NvvyPZux7W127o+B3PCkM78M/7ZB13vHdQypUqxmcpBZd2tGc7fulIkR5R7Y9+V4A4TT3/NCOE4uRdBOcNaKiUoMapI/TqViZUuOh19cUHTyo5l90ZpE9uD7WLifuwRfh6R0P/imS8G3F+RfAXb18/ujp6GqZXR1FmMpgKYS2OL94KUVtAzb92MXCa5u1BvQPGzdsmDRvkBRudJdrmdb1Gy2LtoQO3yRkkY4vaCbj0xjfoq1/4lakX2cTNfjOPbnoqOrGud/BZVVQ77moBtoDbrMLf8HALBHICqDblzTUxvUG/YV8YJFWBbVKQ/tI0HNX2JPrEMoXoAQcwBHfOQQlEl4dpV92s3PbV/x/ZqyPUmKTC+7gQl/hsvhMwbWy9bOaQNjaY3xlgAN+MPZWpOnqDHlV96v61J4CKlXJFZFsAWoDWHpMJYLSfA8gpp7XW88GHvR+BFJ02Ifcre7ZinnpL1Gg1nB/EhgiwKQBZk7dLrmZ0d5aM3OuocONhSbz9WLujbgqM4UNGb2S6lk5U9zmkjyhlV2l54blYii8i9wbX2uaThTleYZG4OWbXT4Uxb2TTKxWGF/QepMOMZ3byqdLJbFpbBG0x4vBzbRiMdYOgc5Et+8iJk1YwSybsQguozfBY14x3c+pglijYXwcO8seb82jCOOx5eClcgWsguDto2iNNB4T+EcOxHRmn2BsO1DFpI+y22W+wIbQgZhqwEg5Nv7TFFjAJEi0lm01vI6QOsbUei0/QLdKWm6Vou45wdZfAJuIvJdG1ymYiqEKw2Q9bP1o/sXphizHgVI6D+OQV4g9LXYyWHgLC2ZZ6TinnD93uHVrMZYCHs6hMOdbqIYrX2Y+zJXeAa0PI4N+0ybOdURJfEjSGdDsFVkp2Azb3BiKS6ynPqFMTzhSf7d9N7ChrXpH+R4LBKRqeF0W0HzIcj+JWaqv61+DkBJXpCdDaYxGhkoWk9caTWYzPMYqImowdLcQhDaE6XiPu5keKgXlm3RfDiibswrYRSzgsj6qUDDWk5PrYBLSayGwaIwCot7W/nI/lWkr5lqk+z4k2SMW9+Sr6j2CvaxVSqSp808wWwZ3//l9lxyVzfg9FLezo3KQrzFg1GIFbyxv0K1+fskn97TLC7hPVAAZVrgqNp2V7hNKLg9ka5XiAeb6YLUYsZ5qcQGrl68cS5/DdKT5IX2Fc0/jZYu1/3kISuTdX0J1PHhUxjT72KGxzo1Dg9qHLeb5MLViBB9vd5dZNPRoVp32g6722h4BGcsJOkv9IRBc/1ZrKklx80YpN/QLSBAeu4bCLfQG+4UbywqODoBl/MmgT5j7LOcX9vrKYg0jugSSVNluQIcXwFgzuXgSKMvnZ7RjWsTlhMi2ZjHxabCkN/IcLDNOq9VDDfu0Bg6Sm2PKteXFTN2kEVVkQDS5VPmlmVNzVF0GUVXpc4TqV92kJlZfYGNQ7ZQnarn5u7Kg4yBUvb8SlJUiMVFEfVDklf7GwS4sc9Rf4reQNZaLDRgbx/mDJW6hEdLPPNEfy3pDK9QGgJSuqDjQmzQmU5dF7H9XPTW0zQJIo6Jq1Xd3duOa2p9R/fqLze8lLlVbwKNGFmuByZA7HGbRVXshqrTQVRSs33HLhFqPTN84omgVKx0t4rBw3WbxdX/EJY7eTTPMEAuNjitxJEHM0GVEkFqIJewx/TVeSlU9+8vb18wmlKSV5/nETFQXqCXIL3sgHircoHaDSaFUGWXfocXa0VXbC8PHnqbeivXnOr1EUp0lPubLYajY4bI93gQk+BAR7kzjF3yGc//1S2+wohf7Y9hP0eU6GKmeLHpLIuKx+ftNbDiqLkgZpUVXdg1vu/3qcrQ34pw5YT19R3aVTbwo23HtQEOaPEV0CDaS+8pnBGQf65lSK8mGLBiSrRH0M/eqSy9hkJd4/J9mr6cM3xO0cc3z4sIX6LnIs15Ns5A1Yuz0w7uOmsumOt6exFDDlDPRIWti62NFyahym2vnx9Z/JJxypNGhbhDz999X83r3DPzPUuxV4+8MmPV6CqUZFH6QLAces/6ZBskciN5mMYLSzeydM1OcMR/3LrEbW/oLiRmP5yrn1eMjGEzBQOgNmRfMS4sFfybY8WU45gbe/OejZDff02tNija2uRXcKFUEGIdo2qeG546KC6bS/sL70aIdEonQuambgGVCl3IZBZ5/uXO5iF07843fb21UOij3szwVByFTqUn2UccAeAdOstsLYPkWSc8DBdzYzZRfKRix06LCbqPprT1QuuSvV9KvSEqzB9auTn37Ms7dBOLqlC8MzTd4JiLOGNuQZvYl3YlBckuOMPjsG2W3vnVxz850c/1Q5YonFGg77gW+Y79GN0y3UsABTvDtONO13W1LUPTw2RDdpwJ2ry5/lyOqvGp9fdvqnt6BztBfv5EexnOZiKeEaPIDi+R9LMBwBR5EQ5kjn5RNbhz0rHXlWMtPXFMDIcI98knps7mAHi1f+H06EoPjDQaK6+vRMPTEVMg4+BQwd9D1Ts/+Gn/wJQSwMEFAACAAgAElNYT+QCsgpLAAAAagAAACQAAAB1bml2ZXJzYWwtbm8tdmlkZW8vdW5pdmVyc2FsLnBuZy54bWyzsa/IzVEoSy0qzszPs1Uy1DNQsrfj5bIpKEoty0wtV6gAigEFIUBJoRLINUJwyzNTSjJslSzNLBBiGamZ6RkltkrmRmZwQX2gkQBQSwECAAAUAAIACAAuUVFPuPmYuuICAABnCgAAGAAAAAAAAAABAAAAAAAAAAAAbm9uZS9jb21tb25fbWVzc2FnZXMubG5nUEsBAgAAFAACAAgALlFRTxUeYBujAAAAfwEAACkAAAAAAAAAAQAAAAAAGAMAAG5vbmUvcGxheWJhY2tfYW5kX25hdmlnYXRpb25fc2V0dGluZ3MueG1sUEsBAgAAFAACAAgALlFRTx9UimowAwAAxw4AACIAAAAAAAAAAQAAAAAAAgQAAG5vbmUvZmxhc2hfcHVibGlzaGluZ19zZXR0aW5ncy54bWxQSwECAAAUAAIACAAuUVFPcVeUnRUBAADRAgAAHAAAAAAAAAABAAAAAAByBwAAbm9uZS9mbGFzaF9za2luX3NldHRpbmdzLnhtbFBLAQIAABQAAgAIAC5RUU/Xm3CWKwMAAG8OAAAhAAAAAAAAAAEAAAAAAMEIAABub25lL2h0bWxfcHVibGlzaGluZ19zZXR0aW5ncy54bWxQSwECAAAUAAIACAAuUVFPjnP2+moAAADlAAAAGgAAAAAAAAABAAAAAAArDAAAbm9uZS9odG1sX3NraW5fc2V0dGluZ3MuanNQSwECAAAUAAIACAAuUVFPvH0190oAAABJAAAAFwAAAAAAAAABAAAAAADNDAAAbm9uZS9sb2NhbF9zZXR0aW5ncy54bWxQSwECAAAUAAIACAAzRGxO1vVudzkDAABZCQAAHQAAAAAAAAABAAAAAABMDQAAdW5pdmVyc2FsLW5vLXZpZGVvL3BsYXllci54bWxQSwECAAAUAAIACAARU1hPkEkmJSgFAAD2EwAAJgAAAAAAAAABAAAAAADAEAAAdW5pdmVyc2FsLW5vLXZpZGVvL2NvbW1vbl9tZXNzYWdlcy5sbmdQSwECAAAUAAIACAARU1hPFR5gG6MAAAB/AQAANwAAAAAAAAABAAAAAAAsFgAAdW5pdmVyc2FsLW5vLXZpZGVvL3BsYXliYWNrX2FuZF9uYXZpZ2F0aW9uX3NldHRpbmdzLnhtbFBLAQIAABQAAgAIABFTWE+0Qdw3lwMAAN4QAAAwAAAAAAAAAAEAAAAAACQXAAB1bml2ZXJzYWwtbm8tdmlkZW8vZmxhc2hfcHVibGlzaGluZ19zZXR0aW5ncy54bWxQSwECAAAUAAIACAARU1hP86Vu2WgDAACfDAAAKgAAAAAAAAABAAAAAAAJGwAAdW5pdmVyc2FsLW5vLXZpZGVvL2ZsYXNoX3NraW5fc2V0dGluZ3MueG1sUEsBAgAAFAACAAgAEVNYT/XJWbuQAwAAaBAAAC8AAAAAAAAAAQAAAAAAuR4AAHVuaXZlcnNhbC1uby12aWRlby9odG1sX3B1Ymxpc2hpbmdfc2V0dGluZ3MueG1sUEsBAgAAFAACAAgAEVNYT40AHBGzAQAAeAYAACgAAAAAAAAAAQAAAAAAliIAAHVuaXZlcnNhbC1uby12aWRlby9odG1sX3NraW5fc2V0dGluZ3MuanNQSwECAAAUAAIACAARU1hPlBOzImkAAABuAAAAJQAAAAAAAAABAAAAAACPJAAAdW5pdmVyc2FsLW5vLXZpZGVvL2xvY2FsX3NldHRpbmdzLnhtbFBLAQIAABQAAgAIABJTWE9L2tWGag4AAIkgAAAgAAAAAAAAAAAAAAAAADslAAB1bml2ZXJzYWwtbm8tdmlkZW8vdW5pdmVyc2FsLnBuZ1BLAQIAABQAAgAIABJTWE/kArIKSwAAAGoAAAAkAAAAAAAAAAEAAAAAAOMzAAB1bml2ZXJzYWwtbm8tdmlkZW8vdW5pdmVyc2FsLnBuZy54bWxQSwUGAAAAABEAEQBzBQAAcDQAAAAA"/>
  <p:tag name="ISPRING_OUTPUT_FOLDER" val="[[&quot;\uFFFD\uFFFD{A81857B9-C520-4123-809A-342DC987B348}&quot;,&quot;E:\\講義2019\\web公開用\\MP\\slideshow&quot;]]"/>
  <p:tag name="ISPRING_SCORM_RATE_QUIZZES" val="0"/>
</p:tagLst>
</file>

<file path=ppt/theme/theme1.xml><?xml version="1.0" encoding="utf-8"?>
<a:theme xmlns:a="http://schemas.openxmlformats.org/drawingml/2006/main" name="新しいプレゼンテーション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新しいプレゼンテーション">
      <a:majorFont>
        <a:latin typeface="Times"/>
        <a:ea typeface="Osaka"/>
        <a:cs typeface=""/>
      </a:majorFont>
      <a:minorFont>
        <a:latin typeface="Times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pitchFamily="50" charset="-128"/>
          </a:defRPr>
        </a:defPPr>
      </a:lst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G3Mac HD:Microsoft Office 98:Templates:新しいプレゼンテーション</Template>
  <TotalTime>4936</TotalTime>
  <Words>33</Words>
  <Application>Microsoft Office PowerPoint</Application>
  <PresentationFormat>画面に合わせる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ゴシック</vt:lpstr>
      <vt:lpstr>Osaka</vt:lpstr>
      <vt:lpstr>平成角ゴシック</vt:lpstr>
      <vt:lpstr>Times</vt:lpstr>
      <vt:lpstr>Times New Roman</vt:lpstr>
      <vt:lpstr>新しいプレゼンテーション</vt:lpstr>
      <vt:lpstr>PowerPoint プレゼンテーション</vt:lpstr>
      <vt:lpstr>PowerPoint プレゼンテーション</vt:lpstr>
    </vt:vector>
  </TitlesOfParts>
  <Company>山形大学</Company>
  <LinksUpToDate>false</LinksUpToDate>
  <SharedDoc>false</SharedDoc>
  <HyperlinkBase>E:\講義2019\マイクロ2019\スライドショー\板書PPT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bb01</dc:title>
  <dc:creator>田村安孝</dc:creator>
  <cp:lastModifiedBy>Tamra</cp:lastModifiedBy>
  <cp:revision>233</cp:revision>
  <dcterms:created xsi:type="dcterms:W3CDTF">2000-05-26T02:53:13Z</dcterms:created>
  <dcterms:modified xsi:type="dcterms:W3CDTF">2023-05-09T07:18:37Z</dcterms:modified>
</cp:coreProperties>
</file>